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823" r:id="rId5"/>
    <p:sldMasterId id="2147483865" r:id="rId6"/>
    <p:sldMasterId id="2147483883" r:id="rId7"/>
  </p:sldMasterIdLst>
  <p:notesMasterIdLst>
    <p:notesMasterId r:id="rId29"/>
  </p:notesMasterIdLst>
  <p:sldIdLst>
    <p:sldId id="2134809060" r:id="rId8"/>
    <p:sldId id="2134809062" r:id="rId9"/>
    <p:sldId id="2134809063" r:id="rId10"/>
    <p:sldId id="2134809064" r:id="rId11"/>
    <p:sldId id="2134809065" r:id="rId12"/>
    <p:sldId id="2134809066" r:id="rId13"/>
    <p:sldId id="2134809067" r:id="rId14"/>
    <p:sldId id="2134809068" r:id="rId15"/>
    <p:sldId id="2134809069" r:id="rId16"/>
    <p:sldId id="2134809070" r:id="rId17"/>
    <p:sldId id="2134809071" r:id="rId18"/>
    <p:sldId id="2134809072" r:id="rId19"/>
    <p:sldId id="2134809073" r:id="rId20"/>
    <p:sldId id="2134809078" r:id="rId21"/>
    <p:sldId id="2134809079" r:id="rId22"/>
    <p:sldId id="2134809080" r:id="rId23"/>
    <p:sldId id="2134809074" r:id="rId24"/>
    <p:sldId id="2134809075" r:id="rId25"/>
    <p:sldId id="2134809076" r:id="rId26"/>
    <p:sldId id="2134809077" r:id="rId27"/>
    <p:sldId id="2134809081" r:id="rId28"/>
  </p:sldIdLst>
  <p:sldSz cx="12192000" cy="6858000"/>
  <p:notesSz cx="6954838" cy="9240838"/>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74" userDrawn="1">
          <p15:clr>
            <a:srgbClr val="A4A3A4"/>
          </p15:clr>
        </p15:guide>
        <p15:guide id="2" pos="710" userDrawn="1">
          <p15:clr>
            <a:srgbClr val="A4A3A4"/>
          </p15:clr>
        </p15:guide>
        <p15:guide id="3" pos="5586" userDrawn="1">
          <p15:clr>
            <a:srgbClr val="A4A3A4"/>
          </p15:clr>
        </p15:guide>
        <p15:guide id="4" pos="6992" userDrawn="1">
          <p15:clr>
            <a:srgbClr val="A4A3A4"/>
          </p15:clr>
        </p15:guide>
        <p15:guide id="5" orient="horz" pos="3929" userDrawn="1">
          <p15:clr>
            <a:srgbClr val="A4A3A4"/>
          </p15:clr>
        </p15:guide>
        <p15:guide id="6" orient="horz" pos="2341" userDrawn="1">
          <p15:clr>
            <a:srgbClr val="A4A3A4"/>
          </p15:clr>
        </p15:guide>
        <p15:guide id="7" orient="horz" pos="3589" userDrawn="1">
          <p15:clr>
            <a:srgbClr val="A4A3A4"/>
          </p15:clr>
        </p15:guide>
        <p15:guide id="8" pos="1980" userDrawn="1">
          <p15:clr>
            <a:srgbClr val="A4A3A4"/>
          </p15:clr>
        </p15:guide>
        <p15:guide id="9" pos="7582" userDrawn="1">
          <p15:clr>
            <a:srgbClr val="A4A3A4"/>
          </p15:clr>
        </p15:guide>
        <p15:guide id="10" orient="horz" pos="324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F4F19E-687C-7E17-3270-11C98D347C9B}" name="Carlos Zequeira Larios" initials="CZL" userId="S::czequeiral@cotemar.com.mx::e634cec0-426f-4d74-9c65-95f369203d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sa de los Angeles Rayas Gonzalez" initials="RdlARG" lastIdx="2" clrIdx="0">
    <p:extLst>
      <p:ext uri="{19B8F6BF-5375-455C-9EA6-DF929625EA0E}">
        <p15:presenceInfo xmlns:p15="http://schemas.microsoft.com/office/powerpoint/2012/main" userId="S::rarayasg@cotemar.com.mx::0e676d16-a484-4657-8c9e-d222278081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CFCFC"/>
    <a:srgbClr val="235B4E"/>
    <a:srgbClr val="AAD18F"/>
    <a:srgbClr val="195143"/>
    <a:srgbClr val="009D40"/>
    <a:srgbClr val="C00000"/>
    <a:srgbClr val="D8D8D8"/>
    <a:srgbClr val="00923C"/>
    <a:srgbClr val="03B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67" autoAdjust="0"/>
    <p:restoredTop sz="95097" autoAdjust="0"/>
  </p:normalViewPr>
  <p:slideViewPr>
    <p:cSldViewPr snapToGrid="0">
      <p:cViewPr>
        <p:scale>
          <a:sx n="70" d="100"/>
          <a:sy n="70" d="100"/>
        </p:scale>
        <p:origin x="804" y="120"/>
      </p:cViewPr>
      <p:guideLst>
        <p:guide orient="horz" pos="1774"/>
        <p:guide pos="710"/>
        <p:guide pos="5586"/>
        <p:guide pos="6992"/>
        <p:guide orient="horz" pos="3929"/>
        <p:guide orient="horz" pos="2341"/>
        <p:guide orient="horz" pos="3589"/>
        <p:guide pos="1980"/>
        <p:guide pos="7582"/>
        <p:guide orient="horz" pos="3249"/>
      </p:guideLst>
    </p:cSldViewPr>
  </p:slideViewPr>
  <p:notesTextViewPr>
    <p:cViewPr>
      <p:scale>
        <a:sx n="3" d="2"/>
        <a:sy n="3" d="2"/>
      </p:scale>
      <p:origin x="0" y="0"/>
    </p:cViewPr>
  </p:notesTextViewPr>
  <p:sorterViewPr>
    <p:cViewPr>
      <p:scale>
        <a:sx n="200" d="100"/>
        <a:sy n="200" d="100"/>
      </p:scale>
      <p:origin x="0" y="0"/>
    </p:cViewPr>
  </p:sorterViewPr>
  <p:notesViewPr>
    <p:cSldViewPr snapToGrid="0">
      <p:cViewPr varScale="1">
        <p:scale>
          <a:sx n="31" d="100"/>
          <a:sy n="31" d="100"/>
        </p:scale>
        <p:origin x="2896" y="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commentAuthors" Target="commentAuthors.xml"/><Relationship Id="rId35" Type="http://schemas.microsoft.com/office/2018/10/relationships/authors" Target="authors.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1" y="1"/>
            <a:ext cx="3013763" cy="463646"/>
          </a:xfrm>
          <a:prstGeom prst="rect">
            <a:avLst/>
          </a:prstGeom>
        </p:spPr>
        <p:txBody>
          <a:bodyPr vert="horz" lIns="90069" tIns="45037" rIns="90069" bIns="45037" rtlCol="0"/>
          <a:lstStyle>
            <a:lvl1pPr algn="l">
              <a:defRPr sz="1300"/>
            </a:lvl1pPr>
          </a:lstStyle>
          <a:p>
            <a:endParaRPr lang="es-MX" dirty="0"/>
          </a:p>
        </p:txBody>
      </p:sp>
      <p:sp>
        <p:nvSpPr>
          <p:cNvPr id="3" name="Marcador de fecha 2"/>
          <p:cNvSpPr>
            <a:spLocks noGrp="1"/>
          </p:cNvSpPr>
          <p:nvPr>
            <p:ph type="dt" idx="1"/>
          </p:nvPr>
        </p:nvSpPr>
        <p:spPr>
          <a:xfrm>
            <a:off x="3939467" y="1"/>
            <a:ext cx="3013763" cy="463646"/>
          </a:xfrm>
          <a:prstGeom prst="rect">
            <a:avLst/>
          </a:prstGeom>
        </p:spPr>
        <p:txBody>
          <a:bodyPr vert="horz" lIns="90069" tIns="45037" rIns="90069" bIns="45037" rtlCol="0"/>
          <a:lstStyle>
            <a:lvl1pPr algn="r">
              <a:defRPr sz="1300"/>
            </a:lvl1pPr>
          </a:lstStyle>
          <a:p>
            <a:fld id="{4E96104F-24E8-4B43-B38B-6B8634647FC9}" type="datetimeFigureOut">
              <a:rPr lang="es-MX" smtClean="0"/>
              <a:t>08/08/2024</a:t>
            </a:fld>
            <a:endParaRPr lang="es-MX" dirty="0"/>
          </a:p>
        </p:txBody>
      </p:sp>
      <p:sp>
        <p:nvSpPr>
          <p:cNvPr id="4" name="Marcador de imagen de diapositiva 3"/>
          <p:cNvSpPr>
            <a:spLocks noGrp="1" noRot="1" noChangeAspect="1"/>
          </p:cNvSpPr>
          <p:nvPr>
            <p:ph type="sldImg" idx="2"/>
          </p:nvPr>
        </p:nvSpPr>
        <p:spPr>
          <a:xfrm>
            <a:off x="706438" y="1157288"/>
            <a:ext cx="5541962" cy="3117850"/>
          </a:xfrm>
          <a:prstGeom prst="rect">
            <a:avLst/>
          </a:prstGeom>
          <a:noFill/>
          <a:ln w="12700">
            <a:solidFill>
              <a:prstClr val="black"/>
            </a:solidFill>
          </a:ln>
        </p:spPr>
        <p:txBody>
          <a:bodyPr vert="horz" lIns="90069" tIns="45037" rIns="90069" bIns="45037" rtlCol="0" anchor="ctr"/>
          <a:lstStyle/>
          <a:p>
            <a:endParaRPr lang="es-MX" dirty="0"/>
          </a:p>
        </p:txBody>
      </p:sp>
      <p:sp>
        <p:nvSpPr>
          <p:cNvPr id="5" name="Marcador de notas 4"/>
          <p:cNvSpPr>
            <a:spLocks noGrp="1"/>
          </p:cNvSpPr>
          <p:nvPr>
            <p:ph type="body" sz="quarter" idx="3"/>
          </p:nvPr>
        </p:nvSpPr>
        <p:spPr>
          <a:xfrm>
            <a:off x="695485" y="4447153"/>
            <a:ext cx="5563870" cy="3638580"/>
          </a:xfrm>
          <a:prstGeom prst="rect">
            <a:avLst/>
          </a:prstGeom>
        </p:spPr>
        <p:txBody>
          <a:bodyPr vert="horz" lIns="90069" tIns="45037" rIns="90069" bIns="45037"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1" y="8777194"/>
            <a:ext cx="3013763" cy="463646"/>
          </a:xfrm>
          <a:prstGeom prst="rect">
            <a:avLst/>
          </a:prstGeom>
        </p:spPr>
        <p:txBody>
          <a:bodyPr vert="horz" lIns="90069" tIns="45037" rIns="90069" bIns="45037" rtlCol="0" anchor="b"/>
          <a:lstStyle>
            <a:lvl1pPr algn="l">
              <a:defRPr sz="1300"/>
            </a:lvl1pPr>
          </a:lstStyle>
          <a:p>
            <a:endParaRPr lang="es-MX" dirty="0"/>
          </a:p>
        </p:txBody>
      </p:sp>
      <p:sp>
        <p:nvSpPr>
          <p:cNvPr id="7" name="Marcador de número de diapositiva 6"/>
          <p:cNvSpPr>
            <a:spLocks noGrp="1"/>
          </p:cNvSpPr>
          <p:nvPr>
            <p:ph type="sldNum" sz="quarter" idx="5"/>
          </p:nvPr>
        </p:nvSpPr>
        <p:spPr>
          <a:xfrm>
            <a:off x="3939467" y="8777194"/>
            <a:ext cx="3013763" cy="463646"/>
          </a:xfrm>
          <a:prstGeom prst="rect">
            <a:avLst/>
          </a:prstGeom>
        </p:spPr>
        <p:txBody>
          <a:bodyPr vert="horz" lIns="90069" tIns="45037" rIns="90069" bIns="45037" rtlCol="0" anchor="b"/>
          <a:lstStyle>
            <a:lvl1pPr algn="r">
              <a:defRPr sz="1300"/>
            </a:lvl1pPr>
          </a:lstStyle>
          <a:p>
            <a:fld id="{D39A9D3C-6645-4D58-8F8E-C4B81E1241B5}" type="slidenum">
              <a:rPr lang="es-MX" smtClean="0"/>
              <a:t>‹Nº›</a:t>
            </a:fld>
            <a:endParaRPr lang="es-MX" dirty="0"/>
          </a:p>
        </p:txBody>
      </p:sp>
    </p:spTree>
    <p:extLst>
      <p:ext uri="{BB962C8B-B14F-4D97-AF65-F5344CB8AC3E}">
        <p14:creationId xmlns:p14="http://schemas.microsoft.com/office/powerpoint/2010/main" val="3270457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1:notes"/>
          <p:cNvSpPr txBox="1">
            <a:spLocks noGrp="1"/>
          </p:cNvSpPr>
          <p:nvPr>
            <p:ph type="body" idx="1"/>
          </p:nvPr>
        </p:nvSpPr>
        <p:spPr>
          <a:xfrm>
            <a:off x="531373" y="2787748"/>
            <a:ext cx="4250798" cy="2640962"/>
          </a:xfrm>
          <a:prstGeom prst="rect">
            <a:avLst/>
          </a:prstGeom>
        </p:spPr>
        <p:txBody>
          <a:bodyPr spcFirstLastPara="1" wrap="square" lIns="61888" tIns="61888" rIns="61888" bIns="61888" anchor="t" anchorCtr="0">
            <a:noAutofit/>
          </a:bodyPr>
          <a:lstStyle/>
          <a:p>
            <a:endParaRPr dirty="0"/>
          </a:p>
        </p:txBody>
      </p:sp>
      <p:sp>
        <p:nvSpPr>
          <p:cNvPr id="56" name="Google Shape;56;p1:notes"/>
          <p:cNvSpPr>
            <a:spLocks noGrp="1" noRot="1" noChangeAspect="1"/>
          </p:cNvSpPr>
          <p:nvPr>
            <p:ph type="sldImg" idx="2"/>
          </p:nvPr>
        </p:nvSpPr>
        <p:spPr>
          <a:xfrm>
            <a:off x="700088" y="436563"/>
            <a:ext cx="3914775" cy="2203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6782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2.xml"/><Relationship Id="rId4" Type="http://schemas.openxmlformats.org/officeDocument/2006/relationships/image" Target="../media/image3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2.png"/><Relationship Id="rId1" Type="http://schemas.openxmlformats.org/officeDocument/2006/relationships/slideMaster" Target="../slideMasters/slideMaster2.xml"/><Relationship Id="rId4" Type="http://schemas.openxmlformats.org/officeDocument/2006/relationships/image" Target="../media/image3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5.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6.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7.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8.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9.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0.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1.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1.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2.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3.png"/><Relationship Id="rId1" Type="http://schemas.openxmlformats.org/officeDocument/2006/relationships/slideMaster" Target="../slideMasters/slideMaster2.xml"/><Relationship Id="rId4" Type="http://schemas.openxmlformats.org/officeDocument/2006/relationships/image" Target="../media/image3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4.xml"/><Relationship Id="rId4" Type="http://schemas.openxmlformats.org/officeDocument/2006/relationships/image" Target="../media/image31.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2.png"/><Relationship Id="rId1" Type="http://schemas.openxmlformats.org/officeDocument/2006/relationships/slideMaster" Target="../slideMasters/slideMaster4.xml"/><Relationship Id="rId4" Type="http://schemas.openxmlformats.org/officeDocument/2006/relationships/image" Target="../media/image31.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5.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6.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7.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8.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9.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0.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1.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1.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2.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3.png"/><Relationship Id="rId1" Type="http://schemas.openxmlformats.org/officeDocument/2006/relationships/slideMaster" Target="../slideMasters/slideMaster4.xml"/><Relationship Id="rId4" Type="http://schemas.openxmlformats.org/officeDocument/2006/relationships/image" Target="../media/image34.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Master" Target="../slideMasters/slideMaster4.xml"/><Relationship Id="rId4" Type="http://schemas.openxmlformats.org/officeDocument/2006/relationships/image" Target="../media/image44.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Master" Target="../slideMasters/slideMaster4.xml"/><Relationship Id="rId4" Type="http://schemas.openxmlformats.org/officeDocument/2006/relationships/image" Target="../media/image44.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sp>
        <p:nvSpPr>
          <p:cNvPr id="7"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363220" y="2013749"/>
            <a:ext cx="11465560" cy="1325563"/>
          </a:xfrm>
          <a:prstGeom prst="rect">
            <a:avLst/>
          </a:prstGeom>
          <a:noFill/>
        </p:spPr>
        <p:txBody>
          <a:bodyPr/>
          <a:lstStyle>
            <a:lvl1pPr algn="ctr">
              <a:defRPr b="0" i="0">
                <a:solidFill>
                  <a:srgbClr val="DEC9A2"/>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8"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363220" y="3518694"/>
            <a:ext cx="11465560" cy="1137921"/>
          </a:xfrm>
          <a:prstGeom prst="rect">
            <a:avLst/>
          </a:prstGeom>
        </p:spPr>
        <p:txBody>
          <a:bodyPr>
            <a:normAutofit/>
          </a:bodyPr>
          <a:lstStyle>
            <a:lvl1pPr marL="0" indent="0" algn="ctr">
              <a:buNone/>
              <a:defRPr sz="2400" b="0" i="0">
                <a:solidFill>
                  <a:schemeClr val="bg1"/>
                </a:solidFill>
                <a:latin typeface="Montserrat SemiBold" panose="00000700000000000000" pitchFamily="2" charset="0"/>
              </a:defRPr>
            </a:lvl1pPr>
          </a:lstStyle>
          <a:p>
            <a:r>
              <a:rPr lang="es-ES" dirty="0"/>
              <a:t>LOREM IPSUM</a:t>
            </a:r>
          </a:p>
        </p:txBody>
      </p:sp>
      <p:pic>
        <p:nvPicPr>
          <p:cNvPr id="10" name="Imagen 9">
            <a:extLst>
              <a:ext uri="{FF2B5EF4-FFF2-40B4-BE49-F238E27FC236}">
                <a16:creationId xmlns:a16="http://schemas.microsoft.com/office/drawing/2014/main" id="{D688F9AD-3383-0E48-A281-0458BCB5BAC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9357" y="5608326"/>
            <a:ext cx="2932043" cy="1017767"/>
          </a:xfrm>
          <a:prstGeom prst="rect">
            <a:avLst/>
          </a:prstGeom>
        </p:spPr>
      </p:pic>
      <p:sp>
        <p:nvSpPr>
          <p:cNvPr id="11" name="9 CuadroTexto">
            <a:extLst>
              <a:ext uri="{FF2B5EF4-FFF2-40B4-BE49-F238E27FC236}">
                <a16:creationId xmlns:a16="http://schemas.microsoft.com/office/drawing/2014/main" id="{AC1926AB-1FFB-8D4E-AE02-CCE5E3F589F7}"/>
              </a:ext>
            </a:extLst>
          </p:cNvPr>
          <p:cNvSpPr txBox="1"/>
          <p:nvPr userDrawn="1"/>
        </p:nvSpPr>
        <p:spPr>
          <a:xfrm>
            <a:off x="4713785" y="6365793"/>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1"/>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908185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de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sp>
        <p:nvSpPr>
          <p:cNvPr id="12" name="Título 1">
            <a:extLst>
              <a:ext uri="{FF2B5EF4-FFF2-40B4-BE49-F238E27FC236}">
                <a16:creationId xmlns:a16="http://schemas.microsoft.com/office/drawing/2014/main" id="{D23CAB6B-7A5A-6B4E-A033-229957EF0369}"/>
              </a:ext>
            </a:extLst>
          </p:cNvPr>
          <p:cNvSpPr>
            <a:spLocks noGrp="1"/>
          </p:cNvSpPr>
          <p:nvPr>
            <p:ph type="title" hasCustomPrompt="1"/>
          </p:nvPr>
        </p:nvSpPr>
        <p:spPr>
          <a:xfrm>
            <a:off x="363220" y="1964536"/>
            <a:ext cx="11465560" cy="1325563"/>
          </a:xfrm>
          <a:prstGeom prst="rect">
            <a:avLst/>
          </a:prstGeom>
          <a:noFill/>
        </p:spPr>
        <p:txBody>
          <a:bodyPr/>
          <a:lstStyle>
            <a:lvl1pPr algn="ctr">
              <a:defRPr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3" name="Marcador de contenido 2">
            <a:extLst>
              <a:ext uri="{FF2B5EF4-FFF2-40B4-BE49-F238E27FC236}">
                <a16:creationId xmlns:a16="http://schemas.microsoft.com/office/drawing/2014/main" id="{C92E3075-A055-6542-91AB-F62814FD3EF7}"/>
              </a:ext>
            </a:extLst>
          </p:cNvPr>
          <p:cNvSpPr>
            <a:spLocks noGrp="1"/>
          </p:cNvSpPr>
          <p:nvPr>
            <p:ph idx="1" hasCustomPrompt="1"/>
          </p:nvPr>
        </p:nvSpPr>
        <p:spPr>
          <a:xfrm>
            <a:off x="363220" y="3429006"/>
            <a:ext cx="11465560" cy="1137921"/>
          </a:xfrm>
          <a:prstGeom prst="rect">
            <a:avLst/>
          </a:prstGeom>
        </p:spPr>
        <p:txBody>
          <a:bodyPr>
            <a:normAutofit/>
          </a:bodyPr>
          <a:lstStyle>
            <a:lvl1pPr marL="0" indent="0" algn="ctr">
              <a:buNone/>
              <a:defRPr sz="2400" b="0" i="0">
                <a:solidFill>
                  <a:srgbClr val="BC945A"/>
                </a:solidFill>
                <a:latin typeface="Montserrat SemiBold" panose="00000700000000000000" pitchFamily="2" charset="0"/>
              </a:defRPr>
            </a:lvl1pPr>
          </a:lstStyle>
          <a:p>
            <a:r>
              <a:rPr lang="es-ES" dirty="0"/>
              <a:t>LOREM IPSUM</a:t>
            </a:r>
          </a:p>
        </p:txBody>
      </p:sp>
      <p:pic>
        <p:nvPicPr>
          <p:cNvPr id="3" name="Imagen 2">
            <a:extLst>
              <a:ext uri="{FF2B5EF4-FFF2-40B4-BE49-F238E27FC236}">
                <a16:creationId xmlns:a16="http://schemas.microsoft.com/office/drawing/2014/main" id="{7075A7D9-F76F-734F-9AE2-2431FDDC773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726633" y="5609070"/>
            <a:ext cx="2932043" cy="1017767"/>
          </a:xfrm>
          <a:prstGeom prst="rect">
            <a:avLst/>
          </a:prstGeom>
        </p:spPr>
      </p:pic>
      <p:sp>
        <p:nvSpPr>
          <p:cNvPr id="10" name="9 CuadroTexto">
            <a:extLst>
              <a:ext uri="{FF2B5EF4-FFF2-40B4-BE49-F238E27FC236}">
                <a16:creationId xmlns:a16="http://schemas.microsoft.com/office/drawing/2014/main" id="{1C04C8AD-8BE9-8645-B6BA-35634E0DECD3}"/>
              </a:ext>
            </a:extLst>
          </p:cNvPr>
          <p:cNvSpPr txBox="1"/>
          <p:nvPr userDrawn="1"/>
        </p:nvSpPr>
        <p:spPr>
          <a:xfrm>
            <a:off x="4782365" y="6356355"/>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3757348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5496560" y="996586"/>
            <a:ext cx="5720080" cy="2852737"/>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pic>
        <p:nvPicPr>
          <p:cNvPr id="6" name="Imagen 5">
            <a:extLst>
              <a:ext uri="{FF2B5EF4-FFF2-40B4-BE49-F238E27FC236}">
                <a16:creationId xmlns:a16="http://schemas.microsoft.com/office/drawing/2014/main" id="{60163C6C-BF89-4341-9F2B-9097E71F72F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5" y="229836"/>
            <a:ext cx="1853091" cy="643243"/>
          </a:xfrm>
          <a:prstGeom prst="rect">
            <a:avLst/>
          </a:prstGeom>
        </p:spPr>
      </p:pic>
      <p:sp>
        <p:nvSpPr>
          <p:cNvPr id="8" name="9 CuadroTexto">
            <a:extLst>
              <a:ext uri="{FF2B5EF4-FFF2-40B4-BE49-F238E27FC236}">
                <a16:creationId xmlns:a16="http://schemas.microsoft.com/office/drawing/2014/main" id="{3CC3E143-910E-D841-AA01-7147D171D4E0}"/>
              </a:ext>
            </a:extLst>
          </p:cNvPr>
          <p:cNvSpPr txBox="1"/>
          <p:nvPr userDrawn="1"/>
        </p:nvSpPr>
        <p:spPr>
          <a:xfrm>
            <a:off x="4789039"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351087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eño personalizad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D4A1ADC4-8F9E-7348-816F-C00C9B82A7D0}"/>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4" name="Marcador de pie de página 3">
            <a:extLst>
              <a:ext uri="{FF2B5EF4-FFF2-40B4-BE49-F238E27FC236}">
                <a16:creationId xmlns:a16="http://schemas.microsoft.com/office/drawing/2014/main" id="{8CB84907-060D-AF46-94EB-77E9E6992FD3}"/>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5" name="Marcador de número de diapositiva 4">
            <a:extLst>
              <a:ext uri="{FF2B5EF4-FFF2-40B4-BE49-F238E27FC236}">
                <a16:creationId xmlns:a16="http://schemas.microsoft.com/office/drawing/2014/main" id="{BBA9FE25-529C-C643-8C50-F8F91B5ABAA5}"/>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sp>
        <p:nvSpPr>
          <p:cNvPr id="6" name="Título 1">
            <a:extLst>
              <a:ext uri="{FF2B5EF4-FFF2-40B4-BE49-F238E27FC236}">
                <a16:creationId xmlns:a16="http://schemas.microsoft.com/office/drawing/2014/main" id="{4F2DB6AC-9A7C-414E-AFE4-4F5933719B80}"/>
              </a:ext>
            </a:extLst>
          </p:cNvPr>
          <p:cNvSpPr>
            <a:spLocks noGrp="1"/>
          </p:cNvSpPr>
          <p:nvPr>
            <p:ph type="title" hasCustomPrompt="1"/>
          </p:nvPr>
        </p:nvSpPr>
        <p:spPr>
          <a:xfrm>
            <a:off x="381000" y="562932"/>
            <a:ext cx="11424920" cy="1060859"/>
          </a:xfrm>
          <a:prstGeom prst="rect">
            <a:avLst/>
          </a:prstGeom>
          <a:noFill/>
        </p:spPr>
        <p:txBody>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7" name="Marcador de contenido 2">
            <a:extLst>
              <a:ext uri="{FF2B5EF4-FFF2-40B4-BE49-F238E27FC236}">
                <a16:creationId xmlns:a16="http://schemas.microsoft.com/office/drawing/2014/main" id="{2DC9B4D7-BCB7-EC4E-BF24-EDB3A3819008}"/>
              </a:ext>
            </a:extLst>
          </p:cNvPr>
          <p:cNvSpPr>
            <a:spLocks noGrp="1"/>
          </p:cNvSpPr>
          <p:nvPr>
            <p:ph idx="1" hasCustomPrompt="1"/>
          </p:nvPr>
        </p:nvSpPr>
        <p:spPr>
          <a:xfrm>
            <a:off x="381006" y="1865812"/>
            <a:ext cx="5532119"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8" name="Marcador de contenido 2">
            <a:extLst>
              <a:ext uri="{FF2B5EF4-FFF2-40B4-BE49-F238E27FC236}">
                <a16:creationId xmlns:a16="http://schemas.microsoft.com/office/drawing/2014/main" id="{71A72765-293D-3444-BD4D-E3F78760BD64}"/>
              </a:ext>
            </a:extLst>
          </p:cNvPr>
          <p:cNvSpPr>
            <a:spLocks noGrp="1"/>
          </p:cNvSpPr>
          <p:nvPr>
            <p:ph idx="13" hasCustomPrompt="1"/>
          </p:nvPr>
        </p:nvSpPr>
        <p:spPr>
          <a:xfrm>
            <a:off x="6233160" y="1865812"/>
            <a:ext cx="5572760"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pic>
        <p:nvPicPr>
          <p:cNvPr id="9" name="Imagen 8">
            <a:extLst>
              <a:ext uri="{FF2B5EF4-FFF2-40B4-BE49-F238E27FC236}">
                <a16:creationId xmlns:a16="http://schemas.microsoft.com/office/drawing/2014/main" id="{C905F166-5990-0E49-AAEB-89E3E8DAC3F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5" y="229836"/>
            <a:ext cx="1853091" cy="643243"/>
          </a:xfrm>
          <a:prstGeom prst="rect">
            <a:avLst/>
          </a:prstGeom>
        </p:spPr>
      </p:pic>
      <p:sp>
        <p:nvSpPr>
          <p:cNvPr id="11" name="9 CuadroTexto">
            <a:extLst>
              <a:ext uri="{FF2B5EF4-FFF2-40B4-BE49-F238E27FC236}">
                <a16:creationId xmlns:a16="http://schemas.microsoft.com/office/drawing/2014/main" id="{E6595057-292B-E14B-9639-1D70C82CE475}"/>
              </a:ext>
            </a:extLst>
          </p:cNvPr>
          <p:cNvSpPr txBox="1"/>
          <p:nvPr userDrawn="1"/>
        </p:nvSpPr>
        <p:spPr>
          <a:xfrm>
            <a:off x="4782365"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794004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CE891-2873-1849-A37C-A2CF6D30A712}"/>
              </a:ext>
            </a:extLst>
          </p:cNvPr>
          <p:cNvSpPr>
            <a:spLocks noGrp="1"/>
          </p:cNvSpPr>
          <p:nvPr>
            <p:ph type="title" hasCustomPrompt="1"/>
          </p:nvPr>
        </p:nvSpPr>
        <p:spPr>
          <a:xfrm>
            <a:off x="381000" y="562933"/>
            <a:ext cx="11424920" cy="1325563"/>
          </a:xfrm>
          <a:prstGeom prst="rect">
            <a:avLst/>
          </a:prstGeom>
          <a:noFill/>
        </p:spPr>
        <p:txBody>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381006" y="2072645"/>
            <a:ext cx="5532119"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sp>
        <p:nvSpPr>
          <p:cNvPr id="7" name="Marcador de contenido 2">
            <a:extLst>
              <a:ext uri="{FF2B5EF4-FFF2-40B4-BE49-F238E27FC236}">
                <a16:creationId xmlns:a16="http://schemas.microsoft.com/office/drawing/2014/main" id="{34669C8D-E6AE-DD4A-AC37-D27A5118864B}"/>
              </a:ext>
            </a:extLst>
          </p:cNvPr>
          <p:cNvSpPr>
            <a:spLocks noGrp="1"/>
          </p:cNvSpPr>
          <p:nvPr>
            <p:ph idx="13" hasCustomPrompt="1"/>
          </p:nvPr>
        </p:nvSpPr>
        <p:spPr>
          <a:xfrm>
            <a:off x="6233160" y="2072645"/>
            <a:ext cx="5572760"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pic>
        <p:nvPicPr>
          <p:cNvPr id="8" name="Imagen 7">
            <a:extLst>
              <a:ext uri="{FF2B5EF4-FFF2-40B4-BE49-F238E27FC236}">
                <a16:creationId xmlns:a16="http://schemas.microsoft.com/office/drawing/2014/main" id="{EA4229F8-BE8F-6F44-8BC3-4F38D4F9010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5" y="229836"/>
            <a:ext cx="1853091" cy="643243"/>
          </a:xfrm>
          <a:prstGeom prst="rect">
            <a:avLst/>
          </a:prstGeom>
        </p:spPr>
      </p:pic>
      <p:sp>
        <p:nvSpPr>
          <p:cNvPr id="11" name="9 CuadroTexto">
            <a:extLst>
              <a:ext uri="{FF2B5EF4-FFF2-40B4-BE49-F238E27FC236}">
                <a16:creationId xmlns:a16="http://schemas.microsoft.com/office/drawing/2014/main" id="{3F8B2C8C-F015-4140-A812-2CA7B9C9620F}"/>
              </a:ext>
            </a:extLst>
          </p:cNvPr>
          <p:cNvSpPr txBox="1"/>
          <p:nvPr userDrawn="1"/>
        </p:nvSpPr>
        <p:spPr>
          <a:xfrm>
            <a:off x="4789039"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325315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CE891-2873-1849-A37C-A2CF6D30A712}"/>
              </a:ext>
            </a:extLst>
          </p:cNvPr>
          <p:cNvSpPr>
            <a:spLocks noGrp="1"/>
          </p:cNvSpPr>
          <p:nvPr>
            <p:ph type="title" hasCustomPrompt="1"/>
          </p:nvPr>
        </p:nvSpPr>
        <p:spPr>
          <a:xfrm>
            <a:off x="398780" y="568865"/>
            <a:ext cx="4155440" cy="1325563"/>
          </a:xfrm>
          <a:prstGeom prst="rect">
            <a:avLst/>
          </a:prstGeom>
          <a:noFill/>
        </p:spPr>
        <p:txBody>
          <a:bodyPr>
            <a:normAutofit/>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5029200" y="1825625"/>
            <a:ext cx="6324600" cy="4351339"/>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pic>
        <p:nvPicPr>
          <p:cNvPr id="7" name="Imagen 6">
            <a:extLst>
              <a:ext uri="{FF2B5EF4-FFF2-40B4-BE49-F238E27FC236}">
                <a16:creationId xmlns:a16="http://schemas.microsoft.com/office/drawing/2014/main" id="{8BACE3CF-7F00-A240-A8C1-47C96123945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5" y="229836"/>
            <a:ext cx="1853091" cy="643243"/>
          </a:xfrm>
          <a:prstGeom prst="rect">
            <a:avLst/>
          </a:prstGeom>
        </p:spPr>
      </p:pic>
      <p:sp>
        <p:nvSpPr>
          <p:cNvPr id="9" name="9 CuadroTexto">
            <a:extLst>
              <a:ext uri="{FF2B5EF4-FFF2-40B4-BE49-F238E27FC236}">
                <a16:creationId xmlns:a16="http://schemas.microsoft.com/office/drawing/2014/main" id="{B922F89C-F0A5-A645-9DED-7301FB91F8DA}"/>
              </a:ext>
            </a:extLst>
          </p:cNvPr>
          <p:cNvSpPr txBox="1"/>
          <p:nvPr userDrawn="1"/>
        </p:nvSpPr>
        <p:spPr>
          <a:xfrm>
            <a:off x="4789039"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3506717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CE891-2873-1849-A37C-A2CF6D30A712}"/>
              </a:ext>
            </a:extLst>
          </p:cNvPr>
          <p:cNvSpPr>
            <a:spLocks noGrp="1"/>
          </p:cNvSpPr>
          <p:nvPr>
            <p:ph type="title" hasCustomPrompt="1"/>
          </p:nvPr>
        </p:nvSpPr>
        <p:spPr>
          <a:xfrm>
            <a:off x="426720" y="555683"/>
            <a:ext cx="4114800" cy="1029144"/>
          </a:xfrm>
          <a:prstGeom prst="rect">
            <a:avLst/>
          </a:prstGeom>
          <a:noFill/>
        </p:spPr>
        <p:txBody>
          <a:bodyPr>
            <a:noAutofit/>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988560" y="1825625"/>
            <a:ext cx="6365240" cy="4351339"/>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pic>
        <p:nvPicPr>
          <p:cNvPr id="9" name="Imagen 8">
            <a:extLst>
              <a:ext uri="{FF2B5EF4-FFF2-40B4-BE49-F238E27FC236}">
                <a16:creationId xmlns:a16="http://schemas.microsoft.com/office/drawing/2014/main" id="{90109D0E-35CE-2145-B3EA-7F1538D3BCF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5" y="229836"/>
            <a:ext cx="1853091" cy="643243"/>
          </a:xfrm>
          <a:prstGeom prst="rect">
            <a:avLst/>
          </a:prstGeom>
        </p:spPr>
      </p:pic>
      <p:sp>
        <p:nvSpPr>
          <p:cNvPr id="11" name="9 CuadroTexto">
            <a:extLst>
              <a:ext uri="{FF2B5EF4-FFF2-40B4-BE49-F238E27FC236}">
                <a16:creationId xmlns:a16="http://schemas.microsoft.com/office/drawing/2014/main" id="{ECA84EB0-6A15-C843-B7A0-B77E4522C5DB}"/>
              </a:ext>
            </a:extLst>
          </p:cNvPr>
          <p:cNvSpPr txBox="1"/>
          <p:nvPr userDrawn="1"/>
        </p:nvSpPr>
        <p:spPr>
          <a:xfrm>
            <a:off x="4789039"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1416725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CE891-2873-1849-A37C-A2CF6D30A712}"/>
              </a:ext>
            </a:extLst>
          </p:cNvPr>
          <p:cNvSpPr>
            <a:spLocks noGrp="1"/>
          </p:cNvSpPr>
          <p:nvPr>
            <p:ph type="title" hasCustomPrompt="1"/>
          </p:nvPr>
        </p:nvSpPr>
        <p:spPr>
          <a:xfrm>
            <a:off x="274322" y="578808"/>
            <a:ext cx="4036423" cy="1260475"/>
          </a:xfrm>
          <a:prstGeom prst="rect">
            <a:avLst/>
          </a:prstGeom>
          <a:noFill/>
        </p:spPr>
        <p:txBody>
          <a:bodyPr>
            <a:normAutofit/>
          </a:bodyPr>
          <a:lstStyle>
            <a:lvl1pPr algn="l">
              <a:defRPr sz="3900" b="0" i="0">
                <a:solidFill>
                  <a:srgbClr val="6E152E"/>
                </a:solidFill>
                <a:latin typeface="Montserrat SemiBold" panose="00000700000000000000" pitchFamily="2" charset="0"/>
              </a:defRPr>
            </a:lvl1pPr>
          </a:lstStyle>
          <a:p>
            <a:r>
              <a:rPr lang="es-ES" dirty="0"/>
              <a:t>LOREM IPSUM</a:t>
            </a:r>
            <a:endParaRPr lang="es-MX" dirty="0"/>
          </a:p>
        </p:txBody>
      </p:sp>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785360" y="1209043"/>
            <a:ext cx="6568440" cy="49679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pic>
        <p:nvPicPr>
          <p:cNvPr id="7" name="Imagen 6">
            <a:extLst>
              <a:ext uri="{FF2B5EF4-FFF2-40B4-BE49-F238E27FC236}">
                <a16:creationId xmlns:a16="http://schemas.microsoft.com/office/drawing/2014/main" id="{FC6A5B12-C90D-9D46-9AE5-B8E70840798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5" y="229836"/>
            <a:ext cx="1853091" cy="643243"/>
          </a:xfrm>
          <a:prstGeom prst="rect">
            <a:avLst/>
          </a:prstGeom>
        </p:spPr>
      </p:pic>
      <p:sp>
        <p:nvSpPr>
          <p:cNvPr id="9" name="9 CuadroTexto">
            <a:extLst>
              <a:ext uri="{FF2B5EF4-FFF2-40B4-BE49-F238E27FC236}">
                <a16:creationId xmlns:a16="http://schemas.microsoft.com/office/drawing/2014/main" id="{68EE8B30-A674-FC42-BCFF-97DF4447AEA0}"/>
              </a:ext>
            </a:extLst>
          </p:cNvPr>
          <p:cNvSpPr txBox="1"/>
          <p:nvPr userDrawn="1"/>
        </p:nvSpPr>
        <p:spPr>
          <a:xfrm>
            <a:off x="4789039"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3265440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58C96623-04E2-294E-A602-FC39EBA078E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5" y="229836"/>
            <a:ext cx="1853091" cy="643243"/>
          </a:xfrm>
          <a:prstGeom prst="rect">
            <a:avLst/>
          </a:prstGeom>
        </p:spPr>
      </p:pic>
    </p:spTree>
    <p:extLst>
      <p:ext uri="{BB962C8B-B14F-4D97-AF65-F5344CB8AC3E}">
        <p14:creationId xmlns:p14="http://schemas.microsoft.com/office/powerpoint/2010/main" val="2497237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DF8E0F5-1ED6-4AA3-8DB5-927EBE44265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5" y="229836"/>
            <a:ext cx="1853091" cy="643243"/>
          </a:xfrm>
          <a:prstGeom prst="rect">
            <a:avLst/>
          </a:prstGeom>
        </p:spPr>
      </p:pic>
      <p:sp>
        <p:nvSpPr>
          <p:cNvPr id="3" name="9 CuadroTexto">
            <a:extLst>
              <a:ext uri="{FF2B5EF4-FFF2-40B4-BE49-F238E27FC236}">
                <a16:creationId xmlns:a16="http://schemas.microsoft.com/office/drawing/2014/main" id="{8BF8E1E4-D282-6BB0-8FA8-294ECA1C2F73}"/>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spTree>
    <p:extLst>
      <p:ext uri="{BB962C8B-B14F-4D97-AF65-F5344CB8AC3E}">
        <p14:creationId xmlns:p14="http://schemas.microsoft.com/office/powerpoint/2010/main" val="3926531995"/>
      </p:ext>
    </p:extLst>
  </p:cSld>
  <p:clrMapOvr>
    <a:masterClrMapping/>
  </p:clrMapOvr>
  <p:hf sldNum="0"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D52AFEB7-75D0-BE47-81B9-4E56BC16D87C}"/>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7BF20D03-13BE-A948-A10F-E6525E78D103}"/>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7"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831854" y="784713"/>
            <a:ext cx="10521951" cy="1806095"/>
          </a:xfrm>
          <a:prstGeom prst="rect">
            <a:avLst/>
          </a:prstGeom>
        </p:spPr>
        <p:txBody>
          <a:bodyPr anchor="b">
            <a:normAutofit/>
          </a:bodyPr>
          <a:lstStyle>
            <a:lvl1pPr algn="ct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831851" y="2956565"/>
            <a:ext cx="10515600" cy="2208059"/>
          </a:xfrm>
          <a:prstGeom prst="rect">
            <a:avLst/>
          </a:prstGeom>
        </p:spPr>
        <p:txBody>
          <a:bodyPr/>
          <a:lstStyle>
            <a:lvl1pPr marL="0" indent="0">
              <a:buNone/>
              <a:defRPr sz="2400" b="0" i="0">
                <a:solidFill>
                  <a:schemeClr val="tx1">
                    <a:tint val="75000"/>
                  </a:schemeClr>
                </a:solidFill>
                <a:latin typeface="Montserrat" pitchFamily="2" charset="77"/>
              </a:defRPr>
            </a:lvl1pPr>
            <a:lvl2pPr marL="457155" indent="0">
              <a:buNone/>
              <a:defRPr sz="2000">
                <a:solidFill>
                  <a:schemeClr val="tx1">
                    <a:tint val="75000"/>
                  </a:schemeClr>
                </a:solidFill>
              </a:defRPr>
            </a:lvl2pPr>
            <a:lvl3pPr marL="914309" indent="0">
              <a:buNone/>
              <a:defRPr sz="1800">
                <a:solidFill>
                  <a:schemeClr val="tx1">
                    <a:tint val="75000"/>
                  </a:schemeClr>
                </a:solidFill>
              </a:defRPr>
            </a:lvl3pPr>
            <a:lvl4pPr marL="1371464" indent="0">
              <a:buNone/>
              <a:defRPr sz="1600">
                <a:solidFill>
                  <a:schemeClr val="tx1">
                    <a:tint val="75000"/>
                  </a:schemeClr>
                </a:solidFill>
              </a:defRPr>
            </a:lvl4pPr>
            <a:lvl5pPr marL="1828618" indent="0">
              <a:buNone/>
              <a:defRPr sz="1600">
                <a:solidFill>
                  <a:schemeClr val="tx1">
                    <a:tint val="75000"/>
                  </a:schemeClr>
                </a:solidFill>
              </a:defRPr>
            </a:lvl5pPr>
            <a:lvl6pPr marL="2285774"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5"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pic>
        <p:nvPicPr>
          <p:cNvPr id="9" name="Imagen 8">
            <a:extLst>
              <a:ext uri="{FF2B5EF4-FFF2-40B4-BE49-F238E27FC236}">
                <a16:creationId xmlns:a16="http://schemas.microsoft.com/office/drawing/2014/main" id="{B534E4F3-60B4-AE49-85B9-AC7DFC59961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5" y="229836"/>
            <a:ext cx="1853091" cy="643243"/>
          </a:xfrm>
          <a:prstGeom prst="rect">
            <a:avLst/>
          </a:prstGeom>
        </p:spPr>
      </p:pic>
      <p:sp>
        <p:nvSpPr>
          <p:cNvPr id="11" name="9 CuadroTexto">
            <a:extLst>
              <a:ext uri="{FF2B5EF4-FFF2-40B4-BE49-F238E27FC236}">
                <a16:creationId xmlns:a16="http://schemas.microsoft.com/office/drawing/2014/main" id="{A62D3F27-93FC-E149-AC84-471D8053948F}"/>
              </a:ext>
            </a:extLst>
          </p:cNvPr>
          <p:cNvSpPr txBox="1"/>
          <p:nvPr userDrawn="1"/>
        </p:nvSpPr>
        <p:spPr>
          <a:xfrm>
            <a:off x="4789039"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399384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a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F6B79C-27DF-DA46-9B64-4E0256DA97D5}"/>
              </a:ext>
            </a:extLst>
          </p:cNvPr>
          <p:cNvSpPr>
            <a:spLocks noGrp="1"/>
          </p:cNvSpPr>
          <p:nvPr>
            <p:ph type="title"/>
          </p:nvPr>
        </p:nvSpPr>
        <p:spPr>
          <a:xfrm>
            <a:off x="839789" y="829783"/>
            <a:ext cx="5378131" cy="989648"/>
          </a:xfrm>
          <a:prstGeom prst="rect">
            <a:avLst/>
          </a:prstGeom>
        </p:spPr>
        <p:txBody>
          <a:bodyPr>
            <a:noAutofit/>
          </a:bodyPr>
          <a:lstStyle>
            <a:lvl1pPr>
              <a:defRPr sz="3200" b="1" i="0" cap="all" baseline="0">
                <a:solidFill>
                  <a:srgbClr val="6E152E"/>
                </a:solidFill>
                <a:latin typeface="Montserrat SemiBold" pitchFamily="2" charset="77"/>
              </a:defRPr>
            </a:lvl1pPr>
          </a:lstStyle>
          <a:p>
            <a:endParaRPr lang="es-MX" dirty="0"/>
          </a:p>
        </p:txBody>
      </p:sp>
      <p:sp>
        <p:nvSpPr>
          <p:cNvPr id="3" name="Marcador de texto 2">
            <a:extLst>
              <a:ext uri="{FF2B5EF4-FFF2-40B4-BE49-F238E27FC236}">
                <a16:creationId xmlns:a16="http://schemas.microsoft.com/office/drawing/2014/main" id="{8BC9834F-FDDC-E444-AA42-F599DEF8AFB7}"/>
              </a:ext>
            </a:extLst>
          </p:cNvPr>
          <p:cNvSpPr>
            <a:spLocks noGrp="1"/>
          </p:cNvSpPr>
          <p:nvPr>
            <p:ph type="body" idx="1"/>
          </p:nvPr>
        </p:nvSpPr>
        <p:spPr>
          <a:xfrm>
            <a:off x="839791" y="2036763"/>
            <a:ext cx="5682932" cy="823912"/>
          </a:xfrm>
          <a:prstGeom prst="rect">
            <a:avLst/>
          </a:prstGeom>
        </p:spPr>
        <p:txBody>
          <a:bodyPr anchor="b">
            <a:noAutofit/>
          </a:bodyPr>
          <a:lstStyle>
            <a:lvl1pPr marL="0" indent="0">
              <a:buNone/>
              <a:defRPr sz="2800" b="0" i="0">
                <a:solidFill>
                  <a:srgbClr val="404040"/>
                </a:solidFill>
                <a:latin typeface="Montserrat Medium" pitchFamily="2" charset="77"/>
              </a:defRPr>
            </a:lvl1pPr>
            <a:lvl2pPr marL="457155" indent="0">
              <a:buNone/>
              <a:defRPr sz="2000" b="1"/>
            </a:lvl2pPr>
            <a:lvl3pPr marL="914309" indent="0">
              <a:buNone/>
              <a:defRPr sz="1800" b="1"/>
            </a:lvl3pPr>
            <a:lvl4pPr marL="1371464" indent="0">
              <a:buNone/>
              <a:defRPr sz="1600" b="1"/>
            </a:lvl4pPr>
            <a:lvl5pPr marL="1828618" indent="0">
              <a:buNone/>
              <a:defRPr sz="1600" b="1"/>
            </a:lvl5pPr>
            <a:lvl6pPr marL="2285774" indent="0">
              <a:buNone/>
              <a:defRPr sz="1600" b="1"/>
            </a:lvl6pPr>
            <a:lvl7pPr marL="2742926" indent="0">
              <a:buNone/>
              <a:defRPr sz="1600" b="1"/>
            </a:lvl7pPr>
            <a:lvl8pPr marL="3200080" indent="0">
              <a:buNone/>
              <a:defRPr sz="1600" b="1"/>
            </a:lvl8pPr>
            <a:lvl9pPr marL="3657235" indent="0">
              <a:buNone/>
              <a:defRPr sz="1600" b="1"/>
            </a:lvl9pPr>
          </a:lstStyle>
          <a:p>
            <a:endParaRPr lang="es-MX" dirty="0"/>
          </a:p>
        </p:txBody>
      </p:sp>
      <p:sp>
        <p:nvSpPr>
          <p:cNvPr id="4" name="Marcador de contenido 3">
            <a:extLst>
              <a:ext uri="{FF2B5EF4-FFF2-40B4-BE49-F238E27FC236}">
                <a16:creationId xmlns:a16="http://schemas.microsoft.com/office/drawing/2014/main" id="{E804EBD2-6E8F-DD4D-A7F0-B009AC0DF707}"/>
              </a:ext>
            </a:extLst>
          </p:cNvPr>
          <p:cNvSpPr>
            <a:spLocks noGrp="1"/>
          </p:cNvSpPr>
          <p:nvPr>
            <p:ph sz="half" idx="2"/>
          </p:nvPr>
        </p:nvSpPr>
        <p:spPr>
          <a:xfrm>
            <a:off x="839791" y="3072450"/>
            <a:ext cx="5682932" cy="2625727"/>
          </a:xfrm>
          <a:prstGeom prst="rect">
            <a:avLst/>
          </a:prstGeom>
        </p:spPr>
        <p:txBody>
          <a:bodyPr>
            <a:normAutofit/>
          </a:bodyPr>
          <a:lstStyle>
            <a:lvl1pPr>
              <a:defRPr sz="2400" b="0" i="0">
                <a:solidFill>
                  <a:srgbClr val="404040"/>
                </a:solidFill>
                <a:latin typeface="Montserrat Medium" pitchFamily="2" charset="77"/>
              </a:defRPr>
            </a:lvl1pPr>
          </a:lstStyle>
          <a:p>
            <a:r>
              <a:rPr lang="es-ES" dirty="0"/>
              <a:t>Editar los estilos de texto del patrón
Segundo nivel
Tercer nivel
Cuarto nivel
Quinto nivel</a:t>
            </a:r>
            <a:endParaRPr lang="es-MX" dirty="0"/>
          </a:p>
        </p:txBody>
      </p:sp>
      <p:sp>
        <p:nvSpPr>
          <p:cNvPr id="5" name="Marcador de texto 4">
            <a:extLst>
              <a:ext uri="{FF2B5EF4-FFF2-40B4-BE49-F238E27FC236}">
                <a16:creationId xmlns:a16="http://schemas.microsoft.com/office/drawing/2014/main" id="{0476336B-7889-A545-8051-B71747F39B6D}"/>
              </a:ext>
            </a:extLst>
          </p:cNvPr>
          <p:cNvSpPr>
            <a:spLocks noGrp="1"/>
          </p:cNvSpPr>
          <p:nvPr>
            <p:ph type="body" sz="quarter" idx="3"/>
          </p:nvPr>
        </p:nvSpPr>
        <p:spPr>
          <a:xfrm>
            <a:off x="7807960" y="2051684"/>
            <a:ext cx="3967480" cy="823912"/>
          </a:xfrm>
          <a:prstGeom prst="rect">
            <a:avLst/>
          </a:prstGeom>
        </p:spPr>
        <p:txBody>
          <a:bodyPr anchor="b">
            <a:noAutofit/>
          </a:bodyPr>
          <a:lstStyle>
            <a:lvl1pPr marL="0" indent="0">
              <a:buNone/>
              <a:defRPr sz="2800" b="0" i="0">
                <a:latin typeface="Montserrat Medium" pitchFamily="2" charset="77"/>
              </a:defRPr>
            </a:lvl1pPr>
            <a:lvl2pPr marL="457155" indent="0">
              <a:buNone/>
              <a:defRPr sz="2000" b="1"/>
            </a:lvl2pPr>
            <a:lvl3pPr marL="914309" indent="0">
              <a:buNone/>
              <a:defRPr sz="1800" b="1"/>
            </a:lvl3pPr>
            <a:lvl4pPr marL="1371464" indent="0">
              <a:buNone/>
              <a:defRPr sz="1600" b="1"/>
            </a:lvl4pPr>
            <a:lvl5pPr marL="1828618" indent="0">
              <a:buNone/>
              <a:defRPr sz="1600" b="1"/>
            </a:lvl5pPr>
            <a:lvl6pPr marL="2285774" indent="0">
              <a:buNone/>
              <a:defRPr sz="1600" b="1"/>
            </a:lvl6pPr>
            <a:lvl7pPr marL="2742926" indent="0">
              <a:buNone/>
              <a:defRPr sz="1600" b="1"/>
            </a:lvl7pPr>
            <a:lvl8pPr marL="3200080" indent="0">
              <a:buNone/>
              <a:defRPr sz="1600" b="1"/>
            </a:lvl8pPr>
            <a:lvl9pPr marL="3657235" indent="0">
              <a:buNone/>
              <a:defRPr sz="1600" b="1"/>
            </a:lvl9pPr>
          </a:lstStyle>
          <a:p>
            <a:endParaRPr lang="es-MX" dirty="0"/>
          </a:p>
        </p:txBody>
      </p:sp>
      <p:sp>
        <p:nvSpPr>
          <p:cNvPr id="6" name="Marcador de contenido 5">
            <a:extLst>
              <a:ext uri="{FF2B5EF4-FFF2-40B4-BE49-F238E27FC236}">
                <a16:creationId xmlns:a16="http://schemas.microsoft.com/office/drawing/2014/main" id="{975D9E89-2F81-8E4E-8F00-6E2A93AE2FB2}"/>
              </a:ext>
            </a:extLst>
          </p:cNvPr>
          <p:cNvSpPr>
            <a:spLocks noGrp="1"/>
          </p:cNvSpPr>
          <p:nvPr>
            <p:ph sz="quarter" idx="4"/>
          </p:nvPr>
        </p:nvSpPr>
        <p:spPr>
          <a:xfrm>
            <a:off x="7807960" y="3072450"/>
            <a:ext cx="3967480" cy="2625727"/>
          </a:xfrm>
          <a:prstGeom prst="rect">
            <a:avLst/>
          </a:prstGeom>
        </p:spPr>
        <p:txBody>
          <a:bodyPr>
            <a:normAutofit/>
          </a:bodyPr>
          <a:lstStyle>
            <a:lvl1pPr>
              <a:defRPr sz="2400" b="0" i="0">
                <a:latin typeface="Montserrat Medium" pitchFamily="2" charset="77"/>
              </a:defRPr>
            </a:lvl1pPr>
          </a:lstStyle>
          <a:p>
            <a:r>
              <a:rPr lang="es-ES" dirty="0"/>
              <a:t>Editar los estilos de texto del patrón
Segundo nivel
Tercer nivel
Cuarto nivel
Quinto nivel</a:t>
            </a:r>
            <a:endParaRPr lang="es-MX" dirty="0"/>
          </a:p>
        </p:txBody>
      </p:sp>
      <p:sp>
        <p:nvSpPr>
          <p:cNvPr id="7" name="Marcador de fecha 6">
            <a:extLst>
              <a:ext uri="{FF2B5EF4-FFF2-40B4-BE49-F238E27FC236}">
                <a16:creationId xmlns:a16="http://schemas.microsoft.com/office/drawing/2014/main" id="{B5A9B9FE-8B4D-2C49-9079-B4D8CA369EB3}"/>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8" name="Marcador de pie de página 7">
            <a:extLst>
              <a:ext uri="{FF2B5EF4-FFF2-40B4-BE49-F238E27FC236}">
                <a16:creationId xmlns:a16="http://schemas.microsoft.com/office/drawing/2014/main" id="{8BB4BDA2-120C-E14E-8684-F8383129C81B}"/>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9" name="Marcador de número de diapositiva 8">
            <a:extLst>
              <a:ext uri="{FF2B5EF4-FFF2-40B4-BE49-F238E27FC236}">
                <a16:creationId xmlns:a16="http://schemas.microsoft.com/office/drawing/2014/main" id="{918733FD-8434-2949-8A2A-43A2A44FCB2F}"/>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pic>
        <p:nvPicPr>
          <p:cNvPr id="10" name="Imagen 9">
            <a:extLst>
              <a:ext uri="{FF2B5EF4-FFF2-40B4-BE49-F238E27FC236}">
                <a16:creationId xmlns:a16="http://schemas.microsoft.com/office/drawing/2014/main" id="{560D0800-4CA4-1047-9BAE-722C6189F89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5" y="229836"/>
            <a:ext cx="1853091" cy="643243"/>
          </a:xfrm>
          <a:prstGeom prst="rect">
            <a:avLst/>
          </a:prstGeom>
        </p:spPr>
      </p:pic>
      <p:sp>
        <p:nvSpPr>
          <p:cNvPr id="12" name="9 CuadroTexto">
            <a:extLst>
              <a:ext uri="{FF2B5EF4-FFF2-40B4-BE49-F238E27FC236}">
                <a16:creationId xmlns:a16="http://schemas.microsoft.com/office/drawing/2014/main" id="{3EB35B3C-3C7A-0445-9296-AF179C6D899D}"/>
              </a:ext>
            </a:extLst>
          </p:cNvPr>
          <p:cNvSpPr txBox="1"/>
          <p:nvPr userDrawn="1"/>
        </p:nvSpPr>
        <p:spPr>
          <a:xfrm>
            <a:off x="4789039"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2199400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2BA57C4-7E93-7040-8A57-4BA7102B5448}"/>
              </a:ext>
            </a:extLst>
          </p:cNvPr>
          <p:cNvSpPr>
            <a:spLocks noGrp="1"/>
          </p:cNvSpPr>
          <p:nvPr>
            <p:ph sz="half" idx="1"/>
          </p:nvPr>
        </p:nvSpPr>
        <p:spPr>
          <a:xfrm>
            <a:off x="369657" y="2164081"/>
            <a:ext cx="4008847" cy="4012883"/>
          </a:xfrm>
          <a:prstGeom prst="rect">
            <a:avLst/>
          </a:prstGeom>
        </p:spPr>
        <p:txBody>
          <a:bodyPr/>
          <a:lstStyle>
            <a:lvl1pPr>
              <a:defRPr b="0" i="0">
                <a:latin typeface="Montserrat" pitchFamily="2" charset="77"/>
              </a:defRPr>
            </a:lvl1pPr>
          </a:lstStyle>
          <a:p>
            <a:r>
              <a:rPr lang="es-ES" dirty="0"/>
              <a:t>Editar los estilos de texto del patrón
Segundo nivel
Tercer nivel
Cuarto nivel
Quinto nivel</a:t>
            </a:r>
            <a:endParaRPr lang="es-MX" dirty="0"/>
          </a:p>
        </p:txBody>
      </p:sp>
      <p:sp>
        <p:nvSpPr>
          <p:cNvPr id="5" name="Marcador de fecha 4">
            <a:extLst>
              <a:ext uri="{FF2B5EF4-FFF2-40B4-BE49-F238E27FC236}">
                <a16:creationId xmlns:a16="http://schemas.microsoft.com/office/drawing/2014/main" id="{7643D9A1-AF1A-5C49-9963-CA564481E9D2}"/>
              </a:ext>
            </a:extLst>
          </p:cNvPr>
          <p:cNvSpPr>
            <a:spLocks noGrp="1"/>
          </p:cNvSpPr>
          <p:nvPr>
            <p:ph type="dt" sz="half" idx="10"/>
          </p:nvPr>
        </p:nvSpPr>
        <p:spPr>
          <a:xfrm>
            <a:off x="838200" y="6356356"/>
            <a:ext cx="2743200" cy="365125"/>
          </a:xfrm>
          <a:prstGeom prst="rect">
            <a:avLst/>
          </a:prstGeom>
        </p:spPr>
        <p:txBody>
          <a:bodyPr/>
          <a:lstStyle>
            <a:lvl1pPr>
              <a:defRPr b="0" i="0">
                <a:latin typeface="Montserrat" pitchFamily="2" charset="77"/>
              </a:defRPr>
            </a:lvl1pPr>
          </a:lstStyle>
          <a:p>
            <a:fld id="{62B8DF0E-90BF-EC4E-8934-156187A1162F}" type="datetimeFigureOut">
              <a:rPr lang="es-MX" smtClean="0"/>
              <a:pPr/>
              <a:t>08/08/2024</a:t>
            </a:fld>
            <a:endParaRPr lang="es-MX" dirty="0"/>
          </a:p>
        </p:txBody>
      </p:sp>
      <p:sp>
        <p:nvSpPr>
          <p:cNvPr id="6" name="Marcador de pie de página 5">
            <a:extLst>
              <a:ext uri="{FF2B5EF4-FFF2-40B4-BE49-F238E27FC236}">
                <a16:creationId xmlns:a16="http://schemas.microsoft.com/office/drawing/2014/main" id="{189B1503-FEA8-AE42-A3F9-8B406AE3D36C}"/>
              </a:ext>
            </a:extLst>
          </p:cNvPr>
          <p:cNvSpPr>
            <a:spLocks noGrp="1"/>
          </p:cNvSpPr>
          <p:nvPr>
            <p:ph type="ftr" sz="quarter" idx="11"/>
          </p:nvPr>
        </p:nvSpPr>
        <p:spPr>
          <a:xfrm>
            <a:off x="4038600" y="6356356"/>
            <a:ext cx="4114800" cy="365125"/>
          </a:xfrm>
          <a:prstGeom prst="rect">
            <a:avLst/>
          </a:prstGeom>
        </p:spPr>
        <p:txBody>
          <a:bodyPr/>
          <a:lstStyle>
            <a:lvl1pPr>
              <a:defRPr b="0" i="0">
                <a:latin typeface="Montserrat" pitchFamily="2" charset="77"/>
              </a:defRPr>
            </a:lvl1pPr>
          </a:lstStyle>
          <a:p>
            <a:endParaRPr lang="es-MX" dirty="0"/>
          </a:p>
        </p:txBody>
      </p:sp>
      <p:sp>
        <p:nvSpPr>
          <p:cNvPr id="12" name="Título 1">
            <a:extLst>
              <a:ext uri="{FF2B5EF4-FFF2-40B4-BE49-F238E27FC236}">
                <a16:creationId xmlns:a16="http://schemas.microsoft.com/office/drawing/2014/main" id="{29FCE891-2873-1849-A37C-A2CF6D30A712}"/>
              </a:ext>
            </a:extLst>
          </p:cNvPr>
          <p:cNvSpPr txBox="1">
            <a:spLocks/>
          </p:cNvSpPr>
          <p:nvPr userDrawn="1"/>
        </p:nvSpPr>
        <p:spPr>
          <a:xfrm>
            <a:off x="838200" y="1669781"/>
            <a:ext cx="10515600" cy="13255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b="0" i="0" kern="1200">
                <a:solidFill>
                  <a:srgbClr val="A42145"/>
                </a:solidFill>
                <a:latin typeface="Montserrat SemiBold" panose="00000700000000000000" pitchFamily="2" charset="0"/>
                <a:ea typeface="+mj-ea"/>
                <a:cs typeface="+mj-cs"/>
              </a:defRPr>
            </a:lvl1pPr>
          </a:lstStyle>
          <a:p>
            <a:endParaRPr lang="es-MX" sz="4400" dirty="0"/>
          </a:p>
        </p:txBody>
      </p:sp>
      <p:sp>
        <p:nvSpPr>
          <p:cNvPr id="16" name="Text Placeholder 15"/>
          <p:cNvSpPr>
            <a:spLocks noGrp="1"/>
          </p:cNvSpPr>
          <p:nvPr>
            <p:ph type="body" sz="quarter" idx="13" hasCustomPrompt="1"/>
          </p:nvPr>
        </p:nvSpPr>
        <p:spPr>
          <a:xfrm>
            <a:off x="370118" y="366715"/>
            <a:ext cx="4008847" cy="1303337"/>
          </a:xfrm>
          <a:prstGeom prst="rect">
            <a:avLst/>
          </a:prstGeom>
        </p:spPr>
        <p:txBody>
          <a:bodyPr>
            <a:normAutofit/>
          </a:bodyPr>
          <a:lstStyle>
            <a:lvl1pPr marL="0" indent="0">
              <a:buNone/>
              <a:defRPr sz="3200">
                <a:solidFill>
                  <a:srgbClr val="6E152E"/>
                </a:solidFill>
                <a:latin typeface="Montserrat SemiBold" panose="00000700000000000000" pitchFamily="2" charset="0"/>
              </a:defRPr>
            </a:lvl1pPr>
          </a:lstStyle>
          <a:p>
            <a:pPr lvl="0"/>
            <a:r>
              <a:rPr lang="en-US" dirty="0"/>
              <a:t>CLICK TO EDIT MASTER TEXT STYLES</a:t>
            </a:r>
          </a:p>
        </p:txBody>
      </p:sp>
      <p:pic>
        <p:nvPicPr>
          <p:cNvPr id="9" name="Imagen 8">
            <a:extLst>
              <a:ext uri="{FF2B5EF4-FFF2-40B4-BE49-F238E27FC236}">
                <a16:creationId xmlns:a16="http://schemas.microsoft.com/office/drawing/2014/main" id="{EDBA9AB4-08E4-3D45-8B78-6DF1A3002F1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5" y="229836"/>
            <a:ext cx="1853091" cy="643243"/>
          </a:xfrm>
          <a:prstGeom prst="rect">
            <a:avLst/>
          </a:prstGeom>
        </p:spPr>
      </p:pic>
      <p:sp>
        <p:nvSpPr>
          <p:cNvPr id="11" name="9 CuadroTexto">
            <a:extLst>
              <a:ext uri="{FF2B5EF4-FFF2-40B4-BE49-F238E27FC236}">
                <a16:creationId xmlns:a16="http://schemas.microsoft.com/office/drawing/2014/main" id="{722F9EAB-27C7-6249-9F19-713DE339C79F}"/>
              </a:ext>
            </a:extLst>
          </p:cNvPr>
          <p:cNvSpPr txBox="1"/>
          <p:nvPr userDrawn="1"/>
        </p:nvSpPr>
        <p:spPr>
          <a:xfrm>
            <a:off x="4789039"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1878632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ido con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088401" y="2854452"/>
            <a:ext cx="10126721" cy="561931"/>
          </a:xfrm>
          <a:prstGeom prst="rect">
            <a:avLst/>
          </a:prstGeom>
        </p:spPr>
        <p:txBody>
          <a:bodyPr>
            <a:normAutofit/>
          </a:bodyPr>
          <a:lstStyle>
            <a:lvl1pPr marL="0" indent="0" algn="ctr">
              <a:buNone/>
              <a:defRPr sz="4000">
                <a:solidFill>
                  <a:srgbClr val="6E152E"/>
                </a:solidFill>
                <a:latin typeface="Montserrat SemiBold" panose="00000700000000000000" pitchFamily="2" charset="0"/>
              </a:defRPr>
            </a:lvl1pPr>
          </a:lstStyle>
          <a:p>
            <a:pPr lvl="0"/>
            <a:r>
              <a:rPr lang="en-US" dirty="0"/>
              <a:t>CLICK TO EDIT MASTER TEXT STYLES</a:t>
            </a:r>
          </a:p>
        </p:txBody>
      </p:sp>
      <p:pic>
        <p:nvPicPr>
          <p:cNvPr id="10" name="Imagen 9">
            <a:extLst>
              <a:ext uri="{FF2B5EF4-FFF2-40B4-BE49-F238E27FC236}">
                <a16:creationId xmlns:a16="http://schemas.microsoft.com/office/drawing/2014/main" id="{1D66914C-E65A-5340-99AF-26DDA669476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726633" y="5609070"/>
            <a:ext cx="2932043" cy="1017767"/>
          </a:xfrm>
          <a:prstGeom prst="rect">
            <a:avLst/>
          </a:prstGeom>
        </p:spPr>
      </p:pic>
      <p:sp>
        <p:nvSpPr>
          <p:cNvPr id="12" name="9 CuadroTexto">
            <a:extLst>
              <a:ext uri="{FF2B5EF4-FFF2-40B4-BE49-F238E27FC236}">
                <a16:creationId xmlns:a16="http://schemas.microsoft.com/office/drawing/2014/main" id="{7F2561C4-B3C1-A94F-A298-1455658CAEC1}"/>
              </a:ext>
            </a:extLst>
          </p:cNvPr>
          <p:cNvSpPr txBox="1"/>
          <p:nvPr userDrawn="1"/>
        </p:nvSpPr>
        <p:spPr>
          <a:xfrm>
            <a:off x="4789039"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2462294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ido con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a:xfrm>
            <a:off x="838200" y="6356356"/>
            <a:ext cx="2743200" cy="365125"/>
          </a:xfrm>
          <a:prstGeom prst="rect">
            <a:avLst/>
          </a:prstGeom>
        </p:spPr>
        <p:txBody>
          <a:bodyPr/>
          <a:lstStyle/>
          <a:p>
            <a:fld id="{62B8DF0E-90BF-EC4E-8934-156187A1162F}" type="datetimeFigureOut">
              <a:rPr lang="es-MX" smtClean="0"/>
              <a:t>08/08/2024</a:t>
            </a:fld>
            <a:endParaRPr lang="es-MX" dirty="0"/>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088401" y="2854452"/>
            <a:ext cx="10126721" cy="561931"/>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pic>
        <p:nvPicPr>
          <p:cNvPr id="8" name="Imagen 7">
            <a:extLst>
              <a:ext uri="{FF2B5EF4-FFF2-40B4-BE49-F238E27FC236}">
                <a16:creationId xmlns:a16="http://schemas.microsoft.com/office/drawing/2014/main" id="{53F7791E-49E7-8B43-B7F2-CBAF473CE51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661584" y="195355"/>
            <a:ext cx="2287437" cy="794012"/>
          </a:xfrm>
          <a:prstGeom prst="rect">
            <a:avLst/>
          </a:prstGeom>
        </p:spPr>
      </p:pic>
      <p:sp>
        <p:nvSpPr>
          <p:cNvPr id="10" name="9 CuadroTexto">
            <a:extLst>
              <a:ext uri="{FF2B5EF4-FFF2-40B4-BE49-F238E27FC236}">
                <a16:creationId xmlns:a16="http://schemas.microsoft.com/office/drawing/2014/main" id="{9935FED2-D394-B34B-85F9-76734FBF77F6}"/>
              </a:ext>
            </a:extLst>
          </p:cNvPr>
          <p:cNvSpPr txBox="1"/>
          <p:nvPr userDrawn="1"/>
        </p:nvSpPr>
        <p:spPr>
          <a:xfrm>
            <a:off x="4789039"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1"/>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5044094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lo el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6683DC7C-0DFD-A146-96AA-922A0BD91A73}"/>
              </a:ext>
            </a:extLst>
          </p:cNvPr>
          <p:cNvSpPr>
            <a:spLocks noGrp="1"/>
          </p:cNvSpPr>
          <p:nvPr>
            <p:ph type="dt" sz="half" idx="10"/>
          </p:nvPr>
        </p:nvSpPr>
        <p:spPr>
          <a:xfrm>
            <a:off x="893957" y="6356356"/>
            <a:ext cx="2743200" cy="365125"/>
          </a:xfrm>
          <a:prstGeom prst="rect">
            <a:avLst/>
          </a:prstGeom>
        </p:spPr>
        <p:txBody>
          <a:bodyPr/>
          <a:lstStyle/>
          <a:p>
            <a:fld id="{62B8DF0E-90BF-EC4E-8934-156187A1162F}" type="datetimeFigureOut">
              <a:rPr lang="es-MX" smtClean="0"/>
              <a:t>08/08/2024</a:t>
            </a:fld>
            <a:endParaRPr lang="es-MX" dirty="0"/>
          </a:p>
        </p:txBody>
      </p:sp>
      <p:sp>
        <p:nvSpPr>
          <p:cNvPr id="4" name="Marcador de pie de página 3">
            <a:extLst>
              <a:ext uri="{FF2B5EF4-FFF2-40B4-BE49-F238E27FC236}">
                <a16:creationId xmlns:a16="http://schemas.microsoft.com/office/drawing/2014/main" id="{FF2200DE-3D26-A84D-8F5E-384E93FCFB61}"/>
              </a:ext>
            </a:extLst>
          </p:cNvPr>
          <p:cNvSpPr>
            <a:spLocks noGrp="1"/>
          </p:cNvSpPr>
          <p:nvPr>
            <p:ph type="ftr" sz="quarter" idx="11"/>
          </p:nvPr>
        </p:nvSpPr>
        <p:spPr>
          <a:xfrm>
            <a:off x="4038600" y="6356356"/>
            <a:ext cx="4114800" cy="365125"/>
          </a:xfrm>
          <a:prstGeom prst="rect">
            <a:avLst/>
          </a:prstGeom>
        </p:spPr>
        <p:txBody>
          <a:bodyPr/>
          <a:lstStyle/>
          <a:p>
            <a:endParaRPr lang="es-MX" dirty="0"/>
          </a:p>
        </p:txBody>
      </p:sp>
      <p:sp>
        <p:nvSpPr>
          <p:cNvPr id="5" name="Marcador de número de diapositiva 4">
            <a:extLst>
              <a:ext uri="{FF2B5EF4-FFF2-40B4-BE49-F238E27FC236}">
                <a16:creationId xmlns:a16="http://schemas.microsoft.com/office/drawing/2014/main" id="{09D56C6E-3E4E-2E4E-A2D6-8B0B5AAE2D00}"/>
              </a:ext>
            </a:extLst>
          </p:cNvPr>
          <p:cNvSpPr>
            <a:spLocks noGrp="1"/>
          </p:cNvSpPr>
          <p:nvPr>
            <p:ph type="sldNum" sz="quarter" idx="12"/>
          </p:nvPr>
        </p:nvSpPr>
        <p:spPr>
          <a:xfrm>
            <a:off x="8610600" y="6356356"/>
            <a:ext cx="2743200" cy="365125"/>
          </a:xfrm>
          <a:prstGeom prst="rect">
            <a:avLst/>
          </a:prstGeom>
        </p:spPr>
        <p:txBody>
          <a:bodyPr/>
          <a:lstStyle/>
          <a:p>
            <a:fld id="{C119739B-ACC7-1A4E-906B-A9546BA1AB75}" type="slidenum">
              <a:rPr lang="es-MX" smtClean="0"/>
              <a:t>‹Nº›</a:t>
            </a:fld>
            <a:endParaRPr lang="es-MX" dirty="0"/>
          </a:p>
        </p:txBody>
      </p:sp>
      <p:sp>
        <p:nvSpPr>
          <p:cNvPr id="10" name="Text Placeholder 9"/>
          <p:cNvSpPr>
            <a:spLocks noGrp="1"/>
          </p:cNvSpPr>
          <p:nvPr>
            <p:ph type="body" sz="quarter" idx="13" hasCustomPrompt="1"/>
          </p:nvPr>
        </p:nvSpPr>
        <p:spPr>
          <a:xfrm>
            <a:off x="1088401" y="2685548"/>
            <a:ext cx="10126721" cy="561931"/>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
        <p:nvSpPr>
          <p:cNvPr id="12" name="Text Placeholder 11"/>
          <p:cNvSpPr>
            <a:spLocks noGrp="1"/>
          </p:cNvSpPr>
          <p:nvPr>
            <p:ph type="body" sz="quarter" idx="14" hasCustomPrompt="1"/>
          </p:nvPr>
        </p:nvSpPr>
        <p:spPr>
          <a:xfrm>
            <a:off x="2592136" y="3429002"/>
            <a:ext cx="7119240" cy="658812"/>
          </a:xfrm>
          <a:prstGeom prst="rect">
            <a:avLst/>
          </a:prstGeom>
        </p:spPr>
        <p:txBody>
          <a:bodyPr>
            <a:noAutofit/>
          </a:bodyPr>
          <a:lstStyle>
            <a:lvl1pPr marL="0" indent="0" algn="ctr">
              <a:buNone/>
              <a:defRPr sz="2800">
                <a:solidFill>
                  <a:schemeClr val="bg1"/>
                </a:solidFill>
                <a:latin typeface="Montserrat Medium" panose="00000600000000000000" pitchFamily="2" charset="0"/>
              </a:defRPr>
            </a:lvl1pPr>
            <a:lvl2pPr>
              <a:defRPr sz="2800">
                <a:solidFill>
                  <a:schemeClr val="bg1"/>
                </a:solidFill>
                <a:latin typeface="Montserrat Medium" panose="00000600000000000000" pitchFamily="2" charset="0"/>
              </a:defRPr>
            </a:lvl2pPr>
            <a:lvl3pPr>
              <a:defRPr sz="2400">
                <a:solidFill>
                  <a:schemeClr val="bg1"/>
                </a:solidFill>
                <a:latin typeface="Montserrat Medium" panose="00000600000000000000" pitchFamily="2" charset="0"/>
              </a:defRPr>
            </a:lvl3pPr>
            <a:lvl4pPr>
              <a:defRPr sz="2000">
                <a:solidFill>
                  <a:schemeClr val="bg1"/>
                </a:solidFill>
                <a:latin typeface="Montserrat Medium" panose="00000600000000000000" pitchFamily="2" charset="0"/>
              </a:defRPr>
            </a:lvl4pPr>
            <a:lvl5pPr>
              <a:defRPr sz="2000">
                <a:solidFill>
                  <a:schemeClr val="bg1"/>
                </a:solidFill>
                <a:latin typeface="Montserrat Medium" panose="00000600000000000000" pitchFamily="2" charset="0"/>
              </a:defRPr>
            </a:lvl5pPr>
          </a:lstStyle>
          <a:p>
            <a:pPr lvl="0"/>
            <a:r>
              <a:rPr lang="en-US" dirty="0"/>
              <a:t>CLICK TO EDIT MASTER TEXT STYLES</a:t>
            </a:r>
          </a:p>
        </p:txBody>
      </p:sp>
      <p:pic>
        <p:nvPicPr>
          <p:cNvPr id="7" name="Imagen 6">
            <a:extLst>
              <a:ext uri="{FF2B5EF4-FFF2-40B4-BE49-F238E27FC236}">
                <a16:creationId xmlns:a16="http://schemas.microsoft.com/office/drawing/2014/main" id="{53580F77-BBDA-A247-B406-91D5858D901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9357" y="5608326"/>
            <a:ext cx="2932043" cy="1017767"/>
          </a:xfrm>
          <a:prstGeom prst="rect">
            <a:avLst/>
          </a:prstGeom>
        </p:spPr>
      </p:pic>
      <p:sp>
        <p:nvSpPr>
          <p:cNvPr id="9" name="9 CuadroTexto">
            <a:extLst>
              <a:ext uri="{FF2B5EF4-FFF2-40B4-BE49-F238E27FC236}">
                <a16:creationId xmlns:a16="http://schemas.microsoft.com/office/drawing/2014/main" id="{67B41003-A672-844E-B870-31DCA3E464AF}"/>
              </a:ext>
            </a:extLst>
          </p:cNvPr>
          <p:cNvSpPr txBox="1"/>
          <p:nvPr userDrawn="1"/>
        </p:nvSpPr>
        <p:spPr>
          <a:xfrm>
            <a:off x="4789039" y="6634918"/>
            <a:ext cx="2505356" cy="173124"/>
          </a:xfrm>
          <a:prstGeom prst="rect">
            <a:avLst/>
          </a:prstGeom>
          <a:noFill/>
        </p:spPr>
        <p:txBody>
          <a:bodyPr wrap="square" rtlCol="0">
            <a:spAutoFit/>
          </a:bodyPr>
          <a:lstStyle/>
          <a:p>
            <a:pPr marL="0" marR="0" indent="0" algn="ctr" defTabSz="685715" rtl="0" eaLnBrk="1" fontAlgn="base" latinLnBrk="0" hangingPunct="1">
              <a:lnSpc>
                <a:spcPct val="100000"/>
              </a:lnSpc>
              <a:spcBef>
                <a:spcPct val="0"/>
              </a:spcBef>
              <a:spcAft>
                <a:spcPct val="0"/>
              </a:spcAft>
              <a:buClrTx/>
              <a:buSzTx/>
              <a:buFontTx/>
              <a:buNone/>
              <a:tabLst/>
              <a:defRPr/>
            </a:pPr>
            <a:r>
              <a:rPr lang="es-MX" sz="525" kern="1200" dirty="0">
                <a:solidFill>
                  <a:schemeClr val="bg1"/>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2865019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831869" y="784707"/>
            <a:ext cx="10521951" cy="1806094"/>
          </a:xfrm>
          <a:prstGeom prst="rect">
            <a:avLst/>
          </a:prstGeom>
        </p:spPr>
        <p:txBody>
          <a:bodyPr anchor="b">
            <a:normAutofit/>
          </a:bodyPr>
          <a:lstStyle>
            <a:lvl1pPr algn="ctr">
              <a:defRPr sz="2475" b="1" i="0">
                <a:solidFill>
                  <a:srgbClr val="BC945A"/>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3A54153E-355E-3C40-B508-5337B24D63B2}"/>
              </a:ext>
            </a:extLst>
          </p:cNvPr>
          <p:cNvSpPr>
            <a:spLocks noGrp="1"/>
          </p:cNvSpPr>
          <p:nvPr>
            <p:ph type="body" idx="1"/>
          </p:nvPr>
        </p:nvSpPr>
        <p:spPr>
          <a:xfrm>
            <a:off x="831851" y="2956561"/>
            <a:ext cx="10515600" cy="2208058"/>
          </a:xfrm>
          <a:prstGeom prst="rect">
            <a:avLst/>
          </a:prstGeom>
        </p:spPr>
        <p:txBody>
          <a:bodyPr/>
          <a:lstStyle>
            <a:lvl1pPr marL="0" indent="0">
              <a:buNone/>
              <a:defRPr sz="1351" b="0" i="0">
                <a:solidFill>
                  <a:schemeClr val="tx1">
                    <a:tint val="75000"/>
                  </a:schemeClr>
                </a:solidFill>
                <a:latin typeface="Montserrat" pitchFamily="2" charset="77"/>
              </a:defRPr>
            </a:lvl1pPr>
            <a:lvl2pPr marL="257138" indent="0">
              <a:buNone/>
              <a:defRPr sz="1125">
                <a:solidFill>
                  <a:schemeClr val="tx1">
                    <a:tint val="75000"/>
                  </a:schemeClr>
                </a:solidFill>
              </a:defRPr>
            </a:lvl2pPr>
            <a:lvl3pPr marL="514274" indent="0">
              <a:buNone/>
              <a:defRPr sz="1013">
                <a:solidFill>
                  <a:schemeClr val="tx1">
                    <a:tint val="75000"/>
                  </a:schemeClr>
                </a:solidFill>
              </a:defRPr>
            </a:lvl3pPr>
            <a:lvl4pPr marL="771411" indent="0">
              <a:buNone/>
              <a:defRPr sz="900">
                <a:solidFill>
                  <a:schemeClr val="tx1">
                    <a:tint val="75000"/>
                  </a:schemeClr>
                </a:solidFill>
              </a:defRPr>
            </a:lvl4pPr>
            <a:lvl5pPr marL="1028548" indent="0">
              <a:buNone/>
              <a:defRPr sz="900">
                <a:solidFill>
                  <a:schemeClr val="tx1">
                    <a:tint val="75000"/>
                  </a:schemeClr>
                </a:solidFill>
              </a:defRPr>
            </a:lvl5pPr>
            <a:lvl6pPr marL="1285684" indent="0">
              <a:buNone/>
              <a:defRPr sz="900">
                <a:solidFill>
                  <a:schemeClr val="tx1">
                    <a:tint val="75000"/>
                  </a:schemeClr>
                </a:solidFill>
              </a:defRPr>
            </a:lvl6pPr>
            <a:lvl7pPr marL="1542819" indent="0">
              <a:buNone/>
              <a:defRPr sz="900">
                <a:solidFill>
                  <a:schemeClr val="tx1">
                    <a:tint val="75000"/>
                  </a:schemeClr>
                </a:solidFill>
              </a:defRPr>
            </a:lvl7pPr>
            <a:lvl8pPr marL="1799955" indent="0">
              <a:buNone/>
              <a:defRPr sz="900">
                <a:solidFill>
                  <a:schemeClr val="tx1">
                    <a:tint val="75000"/>
                  </a:schemeClr>
                </a:solidFill>
              </a:defRPr>
            </a:lvl8pPr>
            <a:lvl9pPr marL="2057091" indent="0">
              <a:buNone/>
              <a:defRPr sz="900">
                <a:solidFill>
                  <a:schemeClr val="tx1">
                    <a:tint val="75000"/>
                  </a:schemeClr>
                </a:solidFill>
              </a:defRPr>
            </a:lvl9pPr>
          </a:lstStyle>
          <a:p>
            <a:r>
              <a:rPr lang="es-ES" dirty="0"/>
              <a:t>Editar los estilos de texto del patrón
Segundo nivel
Tercer nivel
Cuarto nivel
Quinto nivel</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838200" y="6356380"/>
            <a:ext cx="2743200" cy="365125"/>
          </a:xfrm>
        </p:spPr>
        <p:txBody>
          <a:bodyPr/>
          <a:lstStyle/>
          <a:p>
            <a:fld id="{98518D50-EF8E-1540-93C1-667F6B2CA399}" type="datetime1">
              <a:rPr lang="es-MX" smtClean="0"/>
              <a:t>08/08/2024</a:t>
            </a:fld>
            <a:endParaRPr lang="es-MX" dirty="0"/>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4038600" y="6356380"/>
            <a:ext cx="4114800" cy="365125"/>
          </a:xfrm>
        </p:spPr>
        <p:txBody>
          <a:bodyPr/>
          <a:lstStyle/>
          <a:p>
            <a:endParaRPr lang="es-MX" dirty="0"/>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8610600" y="6356380"/>
            <a:ext cx="2743200" cy="365125"/>
          </a:xfrm>
        </p:spPr>
        <p:txBody>
          <a:bodyPr/>
          <a:lstStyle/>
          <a:p>
            <a:fld id="{C119739B-ACC7-1A4E-906B-A9546BA1AB75}" type="slidenum">
              <a:rPr lang="es-MX" smtClean="0"/>
              <a:t>‹Nº›</a:t>
            </a:fld>
            <a:endParaRPr lang="es-MX" dirty="0"/>
          </a:p>
        </p:txBody>
      </p:sp>
      <p:sp>
        <p:nvSpPr>
          <p:cNvPr id="12" name="9 CuadroTexto">
            <a:extLst>
              <a:ext uri="{FF2B5EF4-FFF2-40B4-BE49-F238E27FC236}">
                <a16:creationId xmlns:a16="http://schemas.microsoft.com/office/drawing/2014/main" id="{42BF4206-D336-40BA-B0C1-E3417D758A9E}"/>
              </a:ext>
            </a:extLst>
          </p:cNvPr>
          <p:cNvSpPr txBox="1"/>
          <p:nvPr userDrawn="1"/>
        </p:nvSpPr>
        <p:spPr>
          <a:xfrm>
            <a:off x="4425765" y="6423925"/>
            <a:ext cx="3340475" cy="153119"/>
          </a:xfrm>
          <a:prstGeom prst="rect">
            <a:avLst/>
          </a:prstGeom>
          <a:noFill/>
        </p:spPr>
        <p:txBody>
          <a:bodyPr wrap="square" rtlCol="0">
            <a:spAutoFit/>
          </a:bodyPr>
          <a:lstStyle/>
          <a:p>
            <a:pPr marL="0" marR="0" indent="0" algn="ctr" defTabSz="514274" rtl="0" eaLnBrk="1" fontAlgn="base" latinLnBrk="0" hangingPunct="1">
              <a:lnSpc>
                <a:spcPct val="100000"/>
              </a:lnSpc>
              <a:spcBef>
                <a:spcPct val="0"/>
              </a:spcBef>
              <a:spcAft>
                <a:spcPct val="0"/>
              </a:spcAft>
              <a:buClrTx/>
              <a:buSzTx/>
              <a:buFontTx/>
              <a:buNone/>
              <a:tabLst/>
              <a:defRPr/>
            </a:pPr>
            <a:r>
              <a:rPr lang="es-MX" sz="39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pic>
        <p:nvPicPr>
          <p:cNvPr id="14" name="Imagen 13">
            <a:extLst>
              <a:ext uri="{FF2B5EF4-FFF2-40B4-BE49-F238E27FC236}">
                <a16:creationId xmlns:a16="http://schemas.microsoft.com/office/drawing/2014/main" id="{A1C782F2-BC5C-40B5-800D-29C69CED7F9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42627" y="83206"/>
            <a:ext cx="1944704" cy="684000"/>
          </a:xfrm>
          <a:prstGeom prst="rect">
            <a:avLst/>
          </a:prstGeom>
        </p:spPr>
      </p:pic>
      <p:pic>
        <p:nvPicPr>
          <p:cNvPr id="16" name="Imagen 15">
            <a:extLst>
              <a:ext uri="{FF2B5EF4-FFF2-40B4-BE49-F238E27FC236}">
                <a16:creationId xmlns:a16="http://schemas.microsoft.com/office/drawing/2014/main" id="{E3F02DB8-2AD6-48EC-85C2-68F9E445C7E7}"/>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81832" y="41374"/>
            <a:ext cx="1954693" cy="508883"/>
          </a:xfrm>
          <a:prstGeom prst="rect">
            <a:avLst/>
          </a:prstGeom>
        </p:spPr>
      </p:pic>
      <p:cxnSp>
        <p:nvCxnSpPr>
          <p:cNvPr id="17" name="Conector recto 16">
            <a:extLst>
              <a:ext uri="{FF2B5EF4-FFF2-40B4-BE49-F238E27FC236}">
                <a16:creationId xmlns:a16="http://schemas.microsoft.com/office/drawing/2014/main" id="{9F272311-B81C-4B5B-9B26-0406389D254D}"/>
              </a:ext>
            </a:extLst>
          </p:cNvPr>
          <p:cNvCxnSpPr>
            <a:cxnSpLocks/>
          </p:cNvCxnSpPr>
          <p:nvPr userDrawn="1"/>
        </p:nvCxnSpPr>
        <p:spPr>
          <a:xfrm>
            <a:off x="225556" y="597470"/>
            <a:ext cx="7344000" cy="0"/>
          </a:xfrm>
          <a:prstGeom prst="line">
            <a:avLst/>
          </a:prstGeom>
          <a:ln w="28575">
            <a:solidFill>
              <a:srgbClr val="B38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091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Contenido con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F1F10FF2-871E-CB47-9EF4-E1276DA7ADD5}" type="datetime1">
              <a:rPr lang="es-MX" smtClean="0"/>
              <a:t>08/08/2024</a:t>
            </a:fld>
            <a:endParaRPr lang="es-MX" dirty="0"/>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dirty="0"/>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088416" y="3003398"/>
            <a:ext cx="10126721" cy="561931"/>
          </a:xfrm>
          <a:prstGeom prst="rect">
            <a:avLst/>
          </a:prstGeom>
        </p:spPr>
        <p:txBody>
          <a:bodyPr>
            <a:normAutofit/>
          </a:bodyPr>
          <a:lstStyle>
            <a:lvl1pPr marL="0" indent="0" algn="ctr">
              <a:buNone/>
              <a:defRPr sz="2251">
                <a:solidFill>
                  <a:schemeClr val="tx1">
                    <a:lumMod val="65000"/>
                    <a:lumOff val="35000"/>
                  </a:schemeClr>
                </a:solidFill>
                <a:latin typeface="Montserrat SemiBold" panose="00000700000000000000" pitchFamily="2" charset="0"/>
              </a:defRPr>
            </a:lvl1pPr>
          </a:lstStyle>
          <a:p>
            <a:pPr lvl="0"/>
            <a:r>
              <a:rPr lang="en-US" dirty="0"/>
              <a:t>CLICK TO EDIT MASTER TEXT STYLES</a:t>
            </a:r>
          </a:p>
        </p:txBody>
      </p:sp>
      <p:sp>
        <p:nvSpPr>
          <p:cNvPr id="11" name="Text Placeholder 11">
            <a:extLst>
              <a:ext uri="{FF2B5EF4-FFF2-40B4-BE49-F238E27FC236}">
                <a16:creationId xmlns:a16="http://schemas.microsoft.com/office/drawing/2014/main" id="{29679F33-61C9-2945-B5BA-0DBAD352B110}"/>
              </a:ext>
            </a:extLst>
          </p:cNvPr>
          <p:cNvSpPr>
            <a:spLocks noGrp="1"/>
          </p:cNvSpPr>
          <p:nvPr>
            <p:ph type="body" sz="quarter" idx="14" hasCustomPrompt="1"/>
          </p:nvPr>
        </p:nvSpPr>
        <p:spPr>
          <a:xfrm>
            <a:off x="2592136" y="3898145"/>
            <a:ext cx="7119240" cy="658812"/>
          </a:xfrm>
          <a:prstGeom prst="rect">
            <a:avLst/>
          </a:prstGeom>
        </p:spPr>
        <p:txBody>
          <a:bodyPr>
            <a:noAutofit/>
          </a:bodyPr>
          <a:lstStyle>
            <a:lvl1pPr marL="0" indent="0" algn="ctr">
              <a:buNone/>
              <a:defRPr sz="1575">
                <a:solidFill>
                  <a:schemeClr val="tx1">
                    <a:lumMod val="65000"/>
                    <a:lumOff val="35000"/>
                  </a:schemeClr>
                </a:solidFill>
                <a:latin typeface="Montserrat Medium" panose="00000600000000000000" pitchFamily="2" charset="0"/>
              </a:defRPr>
            </a:lvl1pPr>
            <a:lvl2pPr>
              <a:defRPr sz="1575">
                <a:solidFill>
                  <a:schemeClr val="bg1"/>
                </a:solidFill>
                <a:latin typeface="Montserrat Medium" panose="00000600000000000000" pitchFamily="2" charset="0"/>
              </a:defRPr>
            </a:lvl2pPr>
            <a:lvl3pPr>
              <a:defRPr sz="1351">
                <a:solidFill>
                  <a:schemeClr val="bg1"/>
                </a:solidFill>
                <a:latin typeface="Montserrat Medium" panose="00000600000000000000" pitchFamily="2" charset="0"/>
              </a:defRPr>
            </a:lvl3pPr>
            <a:lvl4pPr>
              <a:defRPr sz="1125">
                <a:solidFill>
                  <a:schemeClr val="bg1"/>
                </a:solidFill>
                <a:latin typeface="Montserrat Medium" panose="00000600000000000000" pitchFamily="2" charset="0"/>
              </a:defRPr>
            </a:lvl4pPr>
            <a:lvl5pPr>
              <a:defRPr sz="1125">
                <a:solidFill>
                  <a:schemeClr val="bg1"/>
                </a:solidFill>
                <a:latin typeface="Montserrat Medium" panose="00000600000000000000" pitchFamily="2" charset="0"/>
              </a:defRPr>
            </a:lvl5pPr>
          </a:lstStyle>
          <a:p>
            <a:pPr lvl="0"/>
            <a:r>
              <a:rPr lang="en-US" dirty="0"/>
              <a:t>CLICK TO EDIT MASTER TEXT STYLES</a:t>
            </a:r>
          </a:p>
        </p:txBody>
      </p:sp>
      <p:sp>
        <p:nvSpPr>
          <p:cNvPr id="8" name="9 CuadroTexto">
            <a:extLst>
              <a:ext uri="{FF2B5EF4-FFF2-40B4-BE49-F238E27FC236}">
                <a16:creationId xmlns:a16="http://schemas.microsoft.com/office/drawing/2014/main" id="{075A705D-7E9E-457D-814D-8D75802593EA}"/>
              </a:ext>
            </a:extLst>
          </p:cNvPr>
          <p:cNvSpPr txBox="1"/>
          <p:nvPr userDrawn="1"/>
        </p:nvSpPr>
        <p:spPr>
          <a:xfrm>
            <a:off x="4425765" y="6423925"/>
            <a:ext cx="3340475" cy="153119"/>
          </a:xfrm>
          <a:prstGeom prst="rect">
            <a:avLst/>
          </a:prstGeom>
          <a:noFill/>
        </p:spPr>
        <p:txBody>
          <a:bodyPr wrap="square" rtlCol="0">
            <a:spAutoFit/>
          </a:bodyPr>
          <a:lstStyle/>
          <a:p>
            <a:pPr marL="0" marR="0" indent="0" algn="ctr" defTabSz="514274" rtl="0" eaLnBrk="1" fontAlgn="base" latinLnBrk="0" hangingPunct="1">
              <a:lnSpc>
                <a:spcPct val="100000"/>
              </a:lnSpc>
              <a:spcBef>
                <a:spcPct val="0"/>
              </a:spcBef>
              <a:spcAft>
                <a:spcPct val="0"/>
              </a:spcAft>
              <a:buClrTx/>
              <a:buSzTx/>
              <a:buFontTx/>
              <a:buNone/>
              <a:tabLst/>
              <a:defRPr/>
            </a:pPr>
            <a:r>
              <a:rPr lang="es-MX" sz="39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pic>
        <p:nvPicPr>
          <p:cNvPr id="14" name="Imagen 13">
            <a:extLst>
              <a:ext uri="{FF2B5EF4-FFF2-40B4-BE49-F238E27FC236}">
                <a16:creationId xmlns:a16="http://schemas.microsoft.com/office/drawing/2014/main" id="{2269807E-3252-EA48-93F4-47152CA0EF0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10600" y="5545333"/>
            <a:ext cx="2990197" cy="1051725"/>
          </a:xfrm>
          <a:prstGeom prst="rect">
            <a:avLst/>
          </a:prstGeom>
        </p:spPr>
      </p:pic>
      <p:pic>
        <p:nvPicPr>
          <p:cNvPr id="15" name="Imagen 14">
            <a:extLst>
              <a:ext uri="{FF2B5EF4-FFF2-40B4-BE49-F238E27FC236}">
                <a16:creationId xmlns:a16="http://schemas.microsoft.com/office/drawing/2014/main" id="{E1C389D0-5363-D040-8884-5DCE0329C876}"/>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635092" y="5855083"/>
            <a:ext cx="3209925" cy="835669"/>
          </a:xfrm>
          <a:prstGeom prst="rect">
            <a:avLst/>
          </a:prstGeom>
        </p:spPr>
      </p:pic>
    </p:spTree>
    <p:extLst>
      <p:ext uri="{BB962C8B-B14F-4D97-AF65-F5344CB8AC3E}">
        <p14:creationId xmlns:p14="http://schemas.microsoft.com/office/powerpoint/2010/main" val="27763978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831867" y="784707"/>
            <a:ext cx="10521951" cy="1806094"/>
          </a:xfrm>
          <a:prstGeom prst="rect">
            <a:avLst/>
          </a:prstGeom>
        </p:spPr>
        <p:txBody>
          <a:bodyPr anchor="b">
            <a:normAutofit/>
          </a:bodyPr>
          <a:lstStyle>
            <a:lvl1pPr algn="ctr">
              <a:defRPr sz="2475" b="1" i="0">
                <a:solidFill>
                  <a:srgbClr val="BC945A"/>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3A54153E-355E-3C40-B508-5337B24D63B2}"/>
              </a:ext>
            </a:extLst>
          </p:cNvPr>
          <p:cNvSpPr>
            <a:spLocks noGrp="1"/>
          </p:cNvSpPr>
          <p:nvPr>
            <p:ph type="body" idx="1"/>
          </p:nvPr>
        </p:nvSpPr>
        <p:spPr>
          <a:xfrm>
            <a:off x="831851" y="2956561"/>
            <a:ext cx="10515600" cy="2208058"/>
          </a:xfrm>
          <a:prstGeom prst="rect">
            <a:avLst/>
          </a:prstGeom>
        </p:spPr>
        <p:txBody>
          <a:bodyPr/>
          <a:lstStyle>
            <a:lvl1pPr marL="0" indent="0">
              <a:buNone/>
              <a:defRPr sz="1351" b="0" i="0">
                <a:solidFill>
                  <a:schemeClr val="tx1">
                    <a:tint val="75000"/>
                  </a:schemeClr>
                </a:solidFill>
                <a:latin typeface="Montserrat" pitchFamily="2" charset="77"/>
              </a:defRPr>
            </a:lvl1pPr>
            <a:lvl2pPr marL="257144" indent="0">
              <a:buNone/>
              <a:defRPr sz="1125">
                <a:solidFill>
                  <a:schemeClr val="tx1">
                    <a:tint val="75000"/>
                  </a:schemeClr>
                </a:solidFill>
              </a:defRPr>
            </a:lvl2pPr>
            <a:lvl3pPr marL="514286" indent="0">
              <a:buNone/>
              <a:defRPr sz="1013">
                <a:solidFill>
                  <a:schemeClr val="tx1">
                    <a:tint val="75000"/>
                  </a:schemeClr>
                </a:solidFill>
              </a:defRPr>
            </a:lvl3pPr>
            <a:lvl4pPr marL="771430" indent="0">
              <a:buNone/>
              <a:defRPr sz="900">
                <a:solidFill>
                  <a:schemeClr val="tx1">
                    <a:tint val="75000"/>
                  </a:schemeClr>
                </a:solidFill>
              </a:defRPr>
            </a:lvl4pPr>
            <a:lvl5pPr marL="1028573" indent="0">
              <a:buNone/>
              <a:defRPr sz="900">
                <a:solidFill>
                  <a:schemeClr val="tx1">
                    <a:tint val="75000"/>
                  </a:schemeClr>
                </a:solidFill>
              </a:defRPr>
            </a:lvl5pPr>
            <a:lvl6pPr marL="1285716" indent="0">
              <a:buNone/>
              <a:defRPr sz="900">
                <a:solidFill>
                  <a:schemeClr val="tx1">
                    <a:tint val="75000"/>
                  </a:schemeClr>
                </a:solidFill>
              </a:defRPr>
            </a:lvl6pPr>
            <a:lvl7pPr marL="1542857" indent="0">
              <a:buNone/>
              <a:defRPr sz="900">
                <a:solidFill>
                  <a:schemeClr val="tx1">
                    <a:tint val="75000"/>
                  </a:schemeClr>
                </a:solidFill>
              </a:defRPr>
            </a:lvl7pPr>
            <a:lvl8pPr marL="1800000" indent="0">
              <a:buNone/>
              <a:defRPr sz="900">
                <a:solidFill>
                  <a:schemeClr val="tx1">
                    <a:tint val="75000"/>
                  </a:schemeClr>
                </a:solidFill>
              </a:defRPr>
            </a:lvl8pPr>
            <a:lvl9pPr marL="2057143" indent="0">
              <a:buNone/>
              <a:defRPr sz="900">
                <a:solidFill>
                  <a:schemeClr val="tx1">
                    <a:tint val="75000"/>
                  </a:schemeClr>
                </a:solidFill>
              </a:defRPr>
            </a:lvl9pPr>
          </a:lstStyle>
          <a:p>
            <a:r>
              <a:rPr lang="es-ES" dirty="0"/>
              <a:t>Editar los estilos de texto del patrón
Segundo nivel
Tercer nivel
Cuarto nivel
Quinto nivel</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838200" y="6356378"/>
            <a:ext cx="2743200" cy="365125"/>
          </a:xfrm>
        </p:spPr>
        <p:txBody>
          <a:bodyPr/>
          <a:lstStyle/>
          <a:p>
            <a:fld id="{98518D50-EF8E-1540-93C1-667F6B2CA399}" type="datetime1">
              <a:rPr lang="es-MX" smtClean="0"/>
              <a:t>08/08/2024</a:t>
            </a:fld>
            <a:endParaRPr lang="es-MX" dirty="0"/>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4038600" y="6356378"/>
            <a:ext cx="4114800" cy="365125"/>
          </a:xfrm>
        </p:spPr>
        <p:txBody>
          <a:bodyPr/>
          <a:lstStyle/>
          <a:p>
            <a:endParaRPr lang="es-MX" dirty="0"/>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8610600" y="6356378"/>
            <a:ext cx="2743200" cy="365125"/>
          </a:xfrm>
        </p:spPr>
        <p:txBody>
          <a:bodyPr/>
          <a:lstStyle/>
          <a:p>
            <a:fld id="{C119739B-ACC7-1A4E-906B-A9546BA1AB75}" type="slidenum">
              <a:rPr lang="es-MX" smtClean="0"/>
              <a:t>‹Nº›</a:t>
            </a:fld>
            <a:endParaRPr lang="es-MX" dirty="0"/>
          </a:p>
        </p:txBody>
      </p:sp>
      <p:sp>
        <p:nvSpPr>
          <p:cNvPr id="12" name="9 CuadroTexto">
            <a:extLst>
              <a:ext uri="{FF2B5EF4-FFF2-40B4-BE49-F238E27FC236}">
                <a16:creationId xmlns:a16="http://schemas.microsoft.com/office/drawing/2014/main" id="{42BF4206-D336-40BA-B0C1-E3417D758A9E}"/>
              </a:ext>
            </a:extLst>
          </p:cNvPr>
          <p:cNvSpPr txBox="1"/>
          <p:nvPr userDrawn="1"/>
        </p:nvSpPr>
        <p:spPr>
          <a:xfrm>
            <a:off x="4425765" y="6423924"/>
            <a:ext cx="3340475" cy="153119"/>
          </a:xfrm>
          <a:prstGeom prst="rect">
            <a:avLst/>
          </a:prstGeom>
          <a:noFill/>
        </p:spPr>
        <p:txBody>
          <a:bodyPr wrap="square" rtlCol="0">
            <a:spAutoFit/>
          </a:bodyPr>
          <a:lstStyle/>
          <a:p>
            <a:pPr marL="0" marR="0" indent="0" algn="ctr" defTabSz="514286" rtl="0" eaLnBrk="1" fontAlgn="base" latinLnBrk="0" hangingPunct="1">
              <a:lnSpc>
                <a:spcPct val="100000"/>
              </a:lnSpc>
              <a:spcBef>
                <a:spcPct val="0"/>
              </a:spcBef>
              <a:spcAft>
                <a:spcPct val="0"/>
              </a:spcAft>
              <a:buClrTx/>
              <a:buSzTx/>
              <a:buFontTx/>
              <a:buNone/>
              <a:tabLst/>
              <a:defRPr/>
            </a:pPr>
            <a:r>
              <a:rPr lang="es-MX" sz="39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pic>
        <p:nvPicPr>
          <p:cNvPr id="14" name="Imagen 13">
            <a:extLst>
              <a:ext uri="{FF2B5EF4-FFF2-40B4-BE49-F238E27FC236}">
                <a16:creationId xmlns:a16="http://schemas.microsoft.com/office/drawing/2014/main" id="{A1C782F2-BC5C-40B5-800D-29C69CED7F9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42627" y="83206"/>
            <a:ext cx="1944704" cy="684000"/>
          </a:xfrm>
          <a:prstGeom prst="rect">
            <a:avLst/>
          </a:prstGeom>
        </p:spPr>
      </p:pic>
      <p:pic>
        <p:nvPicPr>
          <p:cNvPr id="16" name="Imagen 15">
            <a:extLst>
              <a:ext uri="{FF2B5EF4-FFF2-40B4-BE49-F238E27FC236}">
                <a16:creationId xmlns:a16="http://schemas.microsoft.com/office/drawing/2014/main" id="{E3F02DB8-2AD6-48EC-85C2-68F9E445C7E7}"/>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81832" y="41372"/>
            <a:ext cx="1954693" cy="508883"/>
          </a:xfrm>
          <a:prstGeom prst="rect">
            <a:avLst/>
          </a:prstGeom>
        </p:spPr>
      </p:pic>
      <p:cxnSp>
        <p:nvCxnSpPr>
          <p:cNvPr id="17" name="Conector recto 16">
            <a:extLst>
              <a:ext uri="{FF2B5EF4-FFF2-40B4-BE49-F238E27FC236}">
                <a16:creationId xmlns:a16="http://schemas.microsoft.com/office/drawing/2014/main" id="{9F272311-B81C-4B5B-9B26-0406389D254D}"/>
              </a:ext>
            </a:extLst>
          </p:cNvPr>
          <p:cNvCxnSpPr>
            <a:cxnSpLocks/>
          </p:cNvCxnSpPr>
          <p:nvPr userDrawn="1"/>
        </p:nvCxnSpPr>
        <p:spPr>
          <a:xfrm>
            <a:off x="225556" y="597470"/>
            <a:ext cx="7344000" cy="0"/>
          </a:xfrm>
          <a:prstGeom prst="line">
            <a:avLst/>
          </a:prstGeom>
          <a:ln w="28575">
            <a:solidFill>
              <a:srgbClr val="B38E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47089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F947DF-4856-4671-A596-AED82525D64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2835DA2F-9BFC-455E-87BB-32AECBB6E8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95B537C6-65D5-46DE-8F29-BB993B8FCD44}"/>
              </a:ext>
            </a:extLst>
          </p:cNvPr>
          <p:cNvSpPr>
            <a:spLocks noGrp="1"/>
          </p:cNvSpPr>
          <p:nvPr>
            <p:ph type="dt" sz="half" idx="10"/>
          </p:nvPr>
        </p:nvSpPr>
        <p:spPr/>
        <p:txBody>
          <a:bodyPr/>
          <a:lstStyle/>
          <a:p>
            <a:fld id="{23937315-6222-4315-90CF-E953BB8ED53E}"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03F4D425-CEDC-41A7-9F5F-B4E5F0020A1F}"/>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F22A6636-1292-4AAF-B486-996CDCB3DD96}"/>
              </a:ext>
            </a:extLst>
          </p:cNvPr>
          <p:cNvSpPr>
            <a:spLocks noGrp="1"/>
          </p:cNvSpPr>
          <p:nvPr>
            <p:ph type="sldNum" sz="quarter" idx="12"/>
          </p:nvPr>
        </p:nvSpPr>
        <p:spPr/>
        <p:txBody>
          <a:bodyPr/>
          <a:lstStyle/>
          <a:p>
            <a:fld id="{55A1882E-A5EF-4EE7-93B9-8F17C76C7F62}" type="slidenum">
              <a:rPr lang="es-MX" smtClean="0"/>
              <a:t>‹Nº›</a:t>
            </a:fld>
            <a:endParaRPr lang="es-MX" dirty="0"/>
          </a:p>
        </p:txBody>
      </p:sp>
    </p:spTree>
    <p:extLst>
      <p:ext uri="{BB962C8B-B14F-4D97-AF65-F5344CB8AC3E}">
        <p14:creationId xmlns:p14="http://schemas.microsoft.com/office/powerpoint/2010/main" val="19832053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En blanc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C14743C1-60CE-2C4B-B2E9-E2C4271F637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10602" y="5564728"/>
            <a:ext cx="2913084" cy="1024602"/>
          </a:xfrm>
          <a:prstGeom prst="rect">
            <a:avLst/>
          </a:prstGeom>
        </p:spPr>
      </p:pic>
    </p:spTree>
    <p:extLst>
      <p:ext uri="{BB962C8B-B14F-4D97-AF65-F5344CB8AC3E}">
        <p14:creationId xmlns:p14="http://schemas.microsoft.com/office/powerpoint/2010/main" val="10835928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363220" y="1631327"/>
            <a:ext cx="11465560" cy="1325563"/>
          </a:xfrm>
          <a:prstGeom prst="rect">
            <a:avLst/>
          </a:prstGeom>
          <a:noFill/>
        </p:spPr>
        <p:txBody>
          <a:bodyPr/>
          <a:lstStyle>
            <a:lvl1pPr algn="ctr">
              <a:defRPr b="0" i="0">
                <a:solidFill>
                  <a:srgbClr val="DEC9A2"/>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8"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363220" y="3270888"/>
            <a:ext cx="11465560" cy="1137921"/>
          </a:xfrm>
          <a:prstGeom prst="rect">
            <a:avLst/>
          </a:prstGeom>
        </p:spPr>
        <p:txBody>
          <a:bodyPr>
            <a:normAutofit/>
          </a:bodyPr>
          <a:lstStyle>
            <a:lvl1pPr marL="0" indent="0" algn="ctr">
              <a:buNone/>
              <a:defRPr sz="1800" b="0" i="0">
                <a:solidFill>
                  <a:schemeClr val="bg1"/>
                </a:solidFill>
                <a:latin typeface="Montserrat SemiBold" panose="00000700000000000000" pitchFamily="2" charset="0"/>
              </a:defRPr>
            </a:lvl1pPr>
          </a:lstStyle>
          <a:p>
            <a:r>
              <a:rPr lang="es-ES" dirty="0"/>
              <a:t>LOREM IPSUM</a:t>
            </a:r>
          </a:p>
        </p:txBody>
      </p:sp>
      <p:cxnSp>
        <p:nvCxnSpPr>
          <p:cNvPr id="3" name="Conector recto 2">
            <a:extLst>
              <a:ext uri="{FF2B5EF4-FFF2-40B4-BE49-F238E27FC236}">
                <a16:creationId xmlns:a16="http://schemas.microsoft.com/office/drawing/2014/main" id="{C516FB4C-D80E-574A-85E4-0DF8B29E79BF}"/>
              </a:ext>
            </a:extLst>
          </p:cNvPr>
          <p:cNvCxnSpPr/>
          <p:nvPr userDrawn="1"/>
        </p:nvCxnSpPr>
        <p:spPr>
          <a:xfrm>
            <a:off x="2006600" y="3048000"/>
            <a:ext cx="8178800" cy="0"/>
          </a:xfrm>
          <a:prstGeom prst="line">
            <a:avLst/>
          </a:prstGeom>
          <a:ln w="38100">
            <a:solidFill>
              <a:srgbClr val="DEC9A2"/>
            </a:solidFill>
          </a:ln>
        </p:spPr>
        <p:style>
          <a:lnRef idx="1">
            <a:schemeClr val="accent1"/>
          </a:lnRef>
          <a:fillRef idx="0">
            <a:schemeClr val="accent1"/>
          </a:fillRef>
          <a:effectRef idx="0">
            <a:schemeClr val="accent1"/>
          </a:effectRef>
          <a:fontRef idx="minor">
            <a:schemeClr val="tx1"/>
          </a:fontRef>
        </p:style>
      </p:cxnSp>
      <p:sp>
        <p:nvSpPr>
          <p:cNvPr id="2" name="Marcador de fecha 1">
            <a:extLst>
              <a:ext uri="{FF2B5EF4-FFF2-40B4-BE49-F238E27FC236}">
                <a16:creationId xmlns:a16="http://schemas.microsoft.com/office/drawing/2014/main" id="{65667FE7-7AE7-F249-9C7F-7DF3ADB8C456}"/>
              </a:ext>
            </a:extLst>
          </p:cNvPr>
          <p:cNvSpPr>
            <a:spLocks noGrp="1"/>
          </p:cNvSpPr>
          <p:nvPr>
            <p:ph type="dt" sz="half" idx="10"/>
          </p:nvPr>
        </p:nvSpPr>
        <p:spPr/>
        <p:txBody>
          <a:bodyPr/>
          <a:lstStyle/>
          <a:p>
            <a:fld id="{FA1D5D11-FFFE-0441-AA7F-7DD7849161FE}" type="datetime1">
              <a:rPr lang="es-MX" smtClean="0"/>
              <a:t>08/08/2024</a:t>
            </a:fld>
            <a:endParaRPr lang="es-MX"/>
          </a:p>
        </p:txBody>
      </p:sp>
      <p:sp>
        <p:nvSpPr>
          <p:cNvPr id="14" name="Marcador de número de diapositiva 13">
            <a:extLst>
              <a:ext uri="{FF2B5EF4-FFF2-40B4-BE49-F238E27FC236}">
                <a16:creationId xmlns:a16="http://schemas.microsoft.com/office/drawing/2014/main" id="{C2BB8696-9D4C-7C4C-B44C-2AD1EE66299E}"/>
              </a:ext>
            </a:extLst>
          </p:cNvPr>
          <p:cNvSpPr>
            <a:spLocks noGrp="1"/>
          </p:cNvSpPr>
          <p:nvPr>
            <p:ph type="sldNum" sz="quarter" idx="12"/>
          </p:nvPr>
        </p:nvSpPr>
        <p:spPr/>
        <p:txBody>
          <a:bodyPr/>
          <a:lstStyle/>
          <a:p>
            <a:fld id="{C119739B-ACC7-1A4E-906B-A9546BA1AB75}" type="slidenum">
              <a:rPr lang="es-MX" smtClean="0"/>
              <a:t>‹Nº›</a:t>
            </a:fld>
            <a:endParaRPr lang="es-MX"/>
          </a:p>
        </p:txBody>
      </p:sp>
      <p:pic>
        <p:nvPicPr>
          <p:cNvPr id="10" name="Imagen 9">
            <a:extLst>
              <a:ext uri="{FF2B5EF4-FFF2-40B4-BE49-F238E27FC236}">
                <a16:creationId xmlns:a16="http://schemas.microsoft.com/office/drawing/2014/main" id="{BAC9EB70-8E48-8949-8690-F9B5F6F865A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68316" y="5797074"/>
            <a:ext cx="3158155" cy="822191"/>
          </a:xfrm>
          <a:prstGeom prst="rect">
            <a:avLst/>
          </a:prstGeom>
        </p:spPr>
      </p:pic>
      <p:pic>
        <p:nvPicPr>
          <p:cNvPr id="6" name="Imagen 5">
            <a:extLst>
              <a:ext uri="{FF2B5EF4-FFF2-40B4-BE49-F238E27FC236}">
                <a16:creationId xmlns:a16="http://schemas.microsoft.com/office/drawing/2014/main" id="{38F7DAD4-CBB0-1280-81B1-31A01FB641F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275265" y="5578593"/>
            <a:ext cx="2230412" cy="1018446"/>
          </a:xfrm>
          <a:prstGeom prst="rect">
            <a:avLst/>
          </a:prstGeom>
        </p:spPr>
      </p:pic>
    </p:spTree>
    <p:extLst>
      <p:ext uri="{BB962C8B-B14F-4D97-AF65-F5344CB8AC3E}">
        <p14:creationId xmlns:p14="http://schemas.microsoft.com/office/powerpoint/2010/main" val="7458259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iapositiva de título">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p:txBody>
          <a:bodyPr/>
          <a:lstStyle/>
          <a:p>
            <a:fld id="{B18FCE9E-138E-E945-8FC0-565DFE90FE19}" type="datetime1">
              <a:rPr lang="es-MX" smtClean="0"/>
              <a:t>08/08/2024</a:t>
            </a:fld>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12" name="Título 1">
            <a:extLst>
              <a:ext uri="{FF2B5EF4-FFF2-40B4-BE49-F238E27FC236}">
                <a16:creationId xmlns:a16="http://schemas.microsoft.com/office/drawing/2014/main" id="{D23CAB6B-7A5A-6B4E-A033-229957EF0369}"/>
              </a:ext>
            </a:extLst>
          </p:cNvPr>
          <p:cNvSpPr>
            <a:spLocks noGrp="1"/>
          </p:cNvSpPr>
          <p:nvPr>
            <p:ph type="title" hasCustomPrompt="1"/>
          </p:nvPr>
        </p:nvSpPr>
        <p:spPr>
          <a:xfrm>
            <a:off x="363220" y="1634342"/>
            <a:ext cx="11465560" cy="1325563"/>
          </a:xfrm>
          <a:prstGeom prst="rect">
            <a:avLst/>
          </a:prstGeom>
          <a:noFill/>
        </p:spPr>
        <p:txBody>
          <a:bodyPr/>
          <a:lstStyle>
            <a:lvl1pPr algn="ctr">
              <a:defRPr b="0" i="0">
                <a:solidFill>
                  <a:srgbClr val="A42145"/>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3" name="Marcador de contenido 2">
            <a:extLst>
              <a:ext uri="{FF2B5EF4-FFF2-40B4-BE49-F238E27FC236}">
                <a16:creationId xmlns:a16="http://schemas.microsoft.com/office/drawing/2014/main" id="{C92E3075-A055-6542-91AB-F62814FD3EF7}"/>
              </a:ext>
            </a:extLst>
          </p:cNvPr>
          <p:cNvSpPr>
            <a:spLocks noGrp="1"/>
          </p:cNvSpPr>
          <p:nvPr>
            <p:ph idx="1" hasCustomPrompt="1"/>
          </p:nvPr>
        </p:nvSpPr>
        <p:spPr>
          <a:xfrm>
            <a:off x="363220" y="3270888"/>
            <a:ext cx="11465560" cy="1137921"/>
          </a:xfrm>
          <a:prstGeom prst="rect">
            <a:avLst/>
          </a:prstGeom>
        </p:spPr>
        <p:txBody>
          <a:bodyPr>
            <a:normAutofit/>
          </a:bodyPr>
          <a:lstStyle>
            <a:lvl1pPr marL="0" indent="0" algn="ctr">
              <a:buNone/>
              <a:defRPr sz="1800" b="0" i="0">
                <a:solidFill>
                  <a:srgbClr val="404040"/>
                </a:solidFill>
                <a:latin typeface="Montserrat SemiBold" panose="00000700000000000000" pitchFamily="2" charset="0"/>
              </a:defRPr>
            </a:lvl1pPr>
          </a:lstStyle>
          <a:p>
            <a:r>
              <a:rPr lang="es-ES" dirty="0"/>
              <a:t>LOREM IPSUM</a:t>
            </a:r>
          </a:p>
        </p:txBody>
      </p:sp>
      <p:cxnSp>
        <p:nvCxnSpPr>
          <p:cNvPr id="14" name="Conector recto 13">
            <a:extLst>
              <a:ext uri="{FF2B5EF4-FFF2-40B4-BE49-F238E27FC236}">
                <a16:creationId xmlns:a16="http://schemas.microsoft.com/office/drawing/2014/main" id="{07026C3A-072A-4E4D-9ACD-01A67AD88FA7}"/>
              </a:ext>
            </a:extLst>
          </p:cNvPr>
          <p:cNvCxnSpPr/>
          <p:nvPr userDrawn="1"/>
        </p:nvCxnSpPr>
        <p:spPr>
          <a:xfrm>
            <a:off x="2006600" y="3048000"/>
            <a:ext cx="8178800" cy="0"/>
          </a:xfrm>
          <a:prstGeom prst="line">
            <a:avLst/>
          </a:prstGeom>
          <a:ln w="38100">
            <a:solidFill>
              <a:srgbClr val="BC945A"/>
            </a:solidFill>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AE4F11C3-B563-DD43-A69E-95F8DA1B25A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35092" y="5855065"/>
            <a:ext cx="3209925" cy="835669"/>
          </a:xfrm>
          <a:prstGeom prst="rect">
            <a:avLst/>
          </a:prstGeom>
        </p:spPr>
      </p:pic>
      <p:sp>
        <p:nvSpPr>
          <p:cNvPr id="15" name="9 CuadroTexto">
            <a:extLst>
              <a:ext uri="{FF2B5EF4-FFF2-40B4-BE49-F238E27FC236}">
                <a16:creationId xmlns:a16="http://schemas.microsoft.com/office/drawing/2014/main" id="{F22EC7CE-E099-904B-8668-32D8B4B97625}"/>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rgbClr val="404040"/>
                </a:solidFill>
                <a:latin typeface="Montserrat Medium" panose="00000600000000000000" pitchFamily="50" charset="0"/>
                <a:ea typeface="+mn-ea"/>
                <a:cs typeface="+mn-cs"/>
              </a:rPr>
              <a:t>2023 D.R. Petróleos Mexicanos. Todos los derechos reservados.</a:t>
            </a:r>
          </a:p>
        </p:txBody>
      </p:sp>
      <p:pic>
        <p:nvPicPr>
          <p:cNvPr id="2" name="Imagen 1">
            <a:extLst>
              <a:ext uri="{FF2B5EF4-FFF2-40B4-BE49-F238E27FC236}">
                <a16:creationId xmlns:a16="http://schemas.microsoft.com/office/drawing/2014/main" id="{06B5BACC-3321-65D2-617B-281C82A9B592}"/>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275265" y="5578593"/>
            <a:ext cx="2230412" cy="1018446"/>
          </a:xfrm>
          <a:prstGeom prst="rect">
            <a:avLst/>
          </a:prstGeom>
        </p:spPr>
      </p:pic>
    </p:spTree>
    <p:extLst>
      <p:ext uri="{BB962C8B-B14F-4D97-AF65-F5344CB8AC3E}">
        <p14:creationId xmlns:p14="http://schemas.microsoft.com/office/powerpoint/2010/main" val="12176831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381009" y="2072646"/>
            <a:ext cx="5532119" cy="410432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A41A0DC8-5B97-CC4F-8184-AFD883088AAD}" type="datetime1">
              <a:rPr lang="es-MX" smtClean="0"/>
              <a:t>08/08/2024</a:t>
            </a:fld>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Marcador de contenido 2">
            <a:extLst>
              <a:ext uri="{FF2B5EF4-FFF2-40B4-BE49-F238E27FC236}">
                <a16:creationId xmlns:a16="http://schemas.microsoft.com/office/drawing/2014/main" id="{34669C8D-E6AE-DD4A-AC37-D27A5118864B}"/>
              </a:ext>
            </a:extLst>
          </p:cNvPr>
          <p:cNvSpPr>
            <a:spLocks noGrp="1"/>
          </p:cNvSpPr>
          <p:nvPr>
            <p:ph idx="13" hasCustomPrompt="1"/>
          </p:nvPr>
        </p:nvSpPr>
        <p:spPr>
          <a:xfrm>
            <a:off x="6233160" y="2072646"/>
            <a:ext cx="5572760" cy="410432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8" name="9 CuadroTexto">
            <a:extLst>
              <a:ext uri="{FF2B5EF4-FFF2-40B4-BE49-F238E27FC236}">
                <a16:creationId xmlns:a16="http://schemas.microsoft.com/office/drawing/2014/main" id="{814795B3-C60B-4E36-AED7-A91EB1C90541}"/>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sp>
        <p:nvSpPr>
          <p:cNvPr id="9" name="Título 1">
            <a:extLst>
              <a:ext uri="{FF2B5EF4-FFF2-40B4-BE49-F238E27FC236}">
                <a16:creationId xmlns:a16="http://schemas.microsoft.com/office/drawing/2014/main" id="{AD3B9F46-01E2-43C1-8C64-49EC068CDAD5}"/>
              </a:ext>
            </a:extLst>
          </p:cNvPr>
          <p:cNvSpPr>
            <a:spLocks noGrp="1"/>
          </p:cNvSpPr>
          <p:nvPr>
            <p:ph type="title" hasCustomPrompt="1"/>
          </p:nvPr>
        </p:nvSpPr>
        <p:spPr>
          <a:xfrm>
            <a:off x="381000" y="550239"/>
            <a:ext cx="11424920" cy="1275515"/>
          </a:xfrm>
          <a:prstGeom prst="rect">
            <a:avLst/>
          </a:prstGeom>
          <a:noFill/>
        </p:spPr>
        <p:txBody>
          <a:bodyPr/>
          <a:lstStyle>
            <a:lvl1pPr algn="l">
              <a:defRPr b="0" i="0">
                <a:solidFill>
                  <a:srgbClr val="A42145"/>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pic>
        <p:nvPicPr>
          <p:cNvPr id="10" name="Imagen 9">
            <a:extLst>
              <a:ext uri="{FF2B5EF4-FFF2-40B4-BE49-F238E27FC236}">
                <a16:creationId xmlns:a16="http://schemas.microsoft.com/office/drawing/2014/main" id="{5B3B7360-E69C-384B-B1B4-B9CEA483173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13" name="Imagen 12">
            <a:extLst>
              <a:ext uri="{FF2B5EF4-FFF2-40B4-BE49-F238E27FC236}">
                <a16:creationId xmlns:a16="http://schemas.microsoft.com/office/drawing/2014/main" id="{6E572B92-D374-AA88-8F15-3A44FDEEE432}"/>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23421935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11480" y="1991360"/>
            <a:ext cx="10942320" cy="418560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D955B612-7A44-9C43-A5DA-D0AD04C7DEF0}" type="datetime1">
              <a:rPr lang="es-MX" smtClean="0"/>
              <a:t>08/08/2024</a:t>
            </a:fld>
            <a:endParaRPr lang="es-MX"/>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9 CuadroTexto">
            <a:extLst>
              <a:ext uri="{FF2B5EF4-FFF2-40B4-BE49-F238E27FC236}">
                <a16:creationId xmlns:a16="http://schemas.microsoft.com/office/drawing/2014/main" id="{EFDC9E81-516E-43E7-B3B9-8F19CAC5CB2F}"/>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sp>
        <p:nvSpPr>
          <p:cNvPr id="8" name="Título 1">
            <a:extLst>
              <a:ext uri="{FF2B5EF4-FFF2-40B4-BE49-F238E27FC236}">
                <a16:creationId xmlns:a16="http://schemas.microsoft.com/office/drawing/2014/main" id="{BDBD21AD-FB68-4A32-98D5-8D34447300B2}"/>
              </a:ext>
            </a:extLst>
          </p:cNvPr>
          <p:cNvSpPr>
            <a:spLocks noGrp="1"/>
          </p:cNvSpPr>
          <p:nvPr>
            <p:ph type="title" hasCustomPrompt="1"/>
          </p:nvPr>
        </p:nvSpPr>
        <p:spPr>
          <a:xfrm>
            <a:off x="381000" y="550239"/>
            <a:ext cx="11424920" cy="1275515"/>
          </a:xfrm>
          <a:prstGeom prst="rect">
            <a:avLst/>
          </a:prstGeom>
          <a:noFill/>
        </p:spPr>
        <p:txBody>
          <a:bodyPr/>
          <a:lstStyle>
            <a:lvl1pPr algn="l">
              <a:defRPr b="0" i="0">
                <a:solidFill>
                  <a:schemeClr val="tx1">
                    <a:lumMod val="65000"/>
                    <a:lumOff val="35000"/>
                  </a:schemeClr>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pic>
        <p:nvPicPr>
          <p:cNvPr id="10" name="Imagen 9">
            <a:extLst>
              <a:ext uri="{FF2B5EF4-FFF2-40B4-BE49-F238E27FC236}">
                <a16:creationId xmlns:a16="http://schemas.microsoft.com/office/drawing/2014/main" id="{98549795-AF24-A04C-B379-24A41B45E27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02203601-0218-C087-D596-161820957382}"/>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35413629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21640" y="2052322"/>
            <a:ext cx="5486400" cy="412464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139FAE4D-C7EA-3D4C-8256-51AC332DF474}" type="datetime1">
              <a:rPr lang="es-MX" smtClean="0"/>
              <a:t>08/08/2024</a:t>
            </a:fld>
            <a:endParaRPr lang="es-MX"/>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Marcador de contenido 2">
            <a:extLst>
              <a:ext uri="{FF2B5EF4-FFF2-40B4-BE49-F238E27FC236}">
                <a16:creationId xmlns:a16="http://schemas.microsoft.com/office/drawing/2014/main" id="{84DDB3BA-74B1-8B40-84C0-F183D1F24F12}"/>
              </a:ext>
            </a:extLst>
          </p:cNvPr>
          <p:cNvSpPr>
            <a:spLocks noGrp="1"/>
          </p:cNvSpPr>
          <p:nvPr>
            <p:ph idx="13" hasCustomPrompt="1"/>
          </p:nvPr>
        </p:nvSpPr>
        <p:spPr>
          <a:xfrm>
            <a:off x="6248400" y="2052322"/>
            <a:ext cx="5486400" cy="412464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8" name="9 CuadroTexto">
            <a:extLst>
              <a:ext uri="{FF2B5EF4-FFF2-40B4-BE49-F238E27FC236}">
                <a16:creationId xmlns:a16="http://schemas.microsoft.com/office/drawing/2014/main" id="{7E14EBEF-5D34-4A85-8763-0C60135C809F}"/>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sp>
        <p:nvSpPr>
          <p:cNvPr id="9" name="Título 1">
            <a:extLst>
              <a:ext uri="{FF2B5EF4-FFF2-40B4-BE49-F238E27FC236}">
                <a16:creationId xmlns:a16="http://schemas.microsoft.com/office/drawing/2014/main" id="{57C8E319-7431-4460-A01F-4ED7C18F4054}"/>
              </a:ext>
            </a:extLst>
          </p:cNvPr>
          <p:cNvSpPr>
            <a:spLocks noGrp="1"/>
          </p:cNvSpPr>
          <p:nvPr>
            <p:ph type="title" hasCustomPrompt="1"/>
          </p:nvPr>
        </p:nvSpPr>
        <p:spPr>
          <a:xfrm>
            <a:off x="381000" y="538364"/>
            <a:ext cx="11424920" cy="1275515"/>
          </a:xfrm>
          <a:prstGeom prst="rect">
            <a:avLst/>
          </a:prstGeom>
          <a:noFill/>
        </p:spPr>
        <p:txBody>
          <a:bodyPr/>
          <a:lstStyle>
            <a:lvl1pPr algn="l">
              <a:defRPr b="0" i="0">
                <a:solidFill>
                  <a:srgbClr val="245C4F"/>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pic>
        <p:nvPicPr>
          <p:cNvPr id="10" name="Imagen 9">
            <a:extLst>
              <a:ext uri="{FF2B5EF4-FFF2-40B4-BE49-F238E27FC236}">
                <a16:creationId xmlns:a16="http://schemas.microsoft.com/office/drawing/2014/main" id="{9F589AD7-D79A-4949-8E19-870AD00D070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773A34C6-AD36-C35A-150E-07FE17AAFB8A}"/>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2415988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D52AFEB7-75D0-BE47-81B9-4E56BC16D87C}"/>
              </a:ext>
            </a:extLst>
          </p:cNvPr>
          <p:cNvSpPr>
            <a:spLocks noGrp="1"/>
          </p:cNvSpPr>
          <p:nvPr>
            <p:ph type="dt" sz="half" idx="10"/>
          </p:nvPr>
        </p:nvSpPr>
        <p:spPr/>
        <p:txBody>
          <a:bodyPr/>
          <a:lstStyle/>
          <a:p>
            <a:fld id="{B383FEB6-E84A-194C-A0C0-AE7494B925D0}" type="datetime1">
              <a:rPr lang="es-MX" smtClean="0"/>
              <a:t>08/08/2024</a:t>
            </a:fld>
            <a:endParaRPr lang="es-MX"/>
          </a:p>
        </p:txBody>
      </p:sp>
      <p:sp>
        <p:nvSpPr>
          <p:cNvPr id="5" name="Marcador de pie de página 4">
            <a:extLst>
              <a:ext uri="{FF2B5EF4-FFF2-40B4-BE49-F238E27FC236}">
                <a16:creationId xmlns:a16="http://schemas.microsoft.com/office/drawing/2014/main" id="{7BF20D03-13BE-A948-A10F-E6525E78D103}"/>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4266C5EE-81CC-6D43-8FD4-29ED2886213E}"/>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831857" y="784707"/>
            <a:ext cx="10521951" cy="1806094"/>
          </a:xfrm>
          <a:prstGeom prst="rect">
            <a:avLst/>
          </a:prstGeom>
        </p:spPr>
        <p:txBody>
          <a:bodyPr anchor="b">
            <a:normAutofit/>
          </a:bodyPr>
          <a:lstStyle>
            <a:lvl1pPr algn="ctr">
              <a:defRPr sz="3300" b="1" i="0">
                <a:solidFill>
                  <a:srgbClr val="BC945A"/>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831851" y="2956561"/>
            <a:ext cx="10515600" cy="2208058"/>
          </a:xfrm>
          <a:prstGeom prst="rect">
            <a:avLst/>
          </a:prstGeom>
        </p:spPr>
        <p:txBody>
          <a:bodyPr/>
          <a:lstStyle>
            <a:lvl1pPr marL="0" indent="0">
              <a:buNone/>
              <a:defRPr sz="1800" b="0" i="0">
                <a:solidFill>
                  <a:schemeClr val="tx1">
                    <a:tint val="75000"/>
                  </a:schemeClr>
                </a:solidFill>
                <a:latin typeface="Montserrat" pitchFamily="2" charset="77"/>
              </a:defRPr>
            </a:lvl1pPr>
            <a:lvl2pPr marL="342866" indent="0">
              <a:buNone/>
              <a:defRPr sz="1500">
                <a:solidFill>
                  <a:schemeClr val="tx1">
                    <a:tint val="75000"/>
                  </a:schemeClr>
                </a:solidFill>
              </a:defRPr>
            </a:lvl2pPr>
            <a:lvl3pPr marL="685732" indent="0">
              <a:buNone/>
              <a:defRPr sz="135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331" indent="0">
              <a:buNone/>
              <a:defRPr sz="1200">
                <a:solidFill>
                  <a:schemeClr val="tx1">
                    <a:tint val="75000"/>
                  </a:schemeClr>
                </a:solidFill>
              </a:defRPr>
            </a:lvl6pPr>
            <a:lvl7pPr marL="2057195" indent="0">
              <a:buNone/>
              <a:defRPr sz="1200">
                <a:solidFill>
                  <a:schemeClr val="tx1">
                    <a:tint val="75000"/>
                  </a:schemeClr>
                </a:solidFill>
              </a:defRPr>
            </a:lvl7pPr>
            <a:lvl8pPr marL="2400060" indent="0">
              <a:buNone/>
              <a:defRPr sz="1200">
                <a:solidFill>
                  <a:schemeClr val="tx1">
                    <a:tint val="75000"/>
                  </a:schemeClr>
                </a:solidFill>
              </a:defRPr>
            </a:lvl8pPr>
            <a:lvl9pPr marL="2742926" indent="0">
              <a:buNone/>
              <a:defRPr sz="1200">
                <a:solidFill>
                  <a:schemeClr val="tx1">
                    <a:tint val="75000"/>
                  </a:schemeClr>
                </a:solidFill>
              </a:defRPr>
            </a:lvl9pPr>
          </a:lstStyle>
          <a:p>
            <a:r>
              <a:rPr lang="es-ES" dirty="0"/>
              <a:t>Editar los estilos de texto del patrón
Segundo nivel
Tercer nivel
Cuarto nivel
Quinto nivel</a:t>
            </a:r>
            <a:endParaRPr lang="es-MX" dirty="0"/>
          </a:p>
        </p:txBody>
      </p:sp>
      <p:sp>
        <p:nvSpPr>
          <p:cNvPr id="9" name="9 CuadroTexto">
            <a:extLst>
              <a:ext uri="{FF2B5EF4-FFF2-40B4-BE49-F238E27FC236}">
                <a16:creationId xmlns:a16="http://schemas.microsoft.com/office/drawing/2014/main" id="{A9CB59D8-4E25-4009-9FA3-3E68E7282E2E}"/>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pic>
        <p:nvPicPr>
          <p:cNvPr id="12" name="Imagen 11">
            <a:extLst>
              <a:ext uri="{FF2B5EF4-FFF2-40B4-BE49-F238E27FC236}">
                <a16:creationId xmlns:a16="http://schemas.microsoft.com/office/drawing/2014/main" id="{C7CE44AD-1B34-364A-823B-F5EB7528FDA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0FEE3534-996A-11FA-0915-3C38B8768DB4}"/>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1004458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831857" y="784707"/>
            <a:ext cx="10521951" cy="1806094"/>
          </a:xfrm>
          <a:prstGeom prst="rect">
            <a:avLst/>
          </a:prstGeom>
        </p:spPr>
        <p:txBody>
          <a:bodyPr anchor="b">
            <a:normAutofit/>
          </a:bodyPr>
          <a:lstStyle>
            <a:lvl1pPr algn="ctr">
              <a:defRPr sz="3300" b="1" i="0">
                <a:solidFill>
                  <a:srgbClr val="BC945A"/>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3A54153E-355E-3C40-B508-5337B24D63B2}"/>
              </a:ext>
            </a:extLst>
          </p:cNvPr>
          <p:cNvSpPr>
            <a:spLocks noGrp="1"/>
          </p:cNvSpPr>
          <p:nvPr>
            <p:ph type="body" idx="1"/>
          </p:nvPr>
        </p:nvSpPr>
        <p:spPr>
          <a:xfrm>
            <a:off x="831851" y="2956561"/>
            <a:ext cx="10515600" cy="2208058"/>
          </a:xfrm>
          <a:prstGeom prst="rect">
            <a:avLst/>
          </a:prstGeom>
        </p:spPr>
        <p:txBody>
          <a:bodyPr/>
          <a:lstStyle>
            <a:lvl1pPr marL="0" indent="0">
              <a:buNone/>
              <a:defRPr sz="1800" b="0" i="0">
                <a:solidFill>
                  <a:schemeClr val="tx1">
                    <a:tint val="75000"/>
                  </a:schemeClr>
                </a:solidFill>
                <a:latin typeface="Montserrat" pitchFamily="2" charset="77"/>
              </a:defRPr>
            </a:lvl1pPr>
            <a:lvl2pPr marL="342866" indent="0">
              <a:buNone/>
              <a:defRPr sz="1500">
                <a:solidFill>
                  <a:schemeClr val="tx1">
                    <a:tint val="75000"/>
                  </a:schemeClr>
                </a:solidFill>
              </a:defRPr>
            </a:lvl2pPr>
            <a:lvl3pPr marL="685732" indent="0">
              <a:buNone/>
              <a:defRPr sz="135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331" indent="0">
              <a:buNone/>
              <a:defRPr sz="1200">
                <a:solidFill>
                  <a:schemeClr val="tx1">
                    <a:tint val="75000"/>
                  </a:schemeClr>
                </a:solidFill>
              </a:defRPr>
            </a:lvl6pPr>
            <a:lvl7pPr marL="2057195" indent="0">
              <a:buNone/>
              <a:defRPr sz="1200">
                <a:solidFill>
                  <a:schemeClr val="tx1">
                    <a:tint val="75000"/>
                  </a:schemeClr>
                </a:solidFill>
              </a:defRPr>
            </a:lvl7pPr>
            <a:lvl8pPr marL="2400060" indent="0">
              <a:buNone/>
              <a:defRPr sz="1200">
                <a:solidFill>
                  <a:schemeClr val="tx1">
                    <a:tint val="75000"/>
                  </a:schemeClr>
                </a:solidFill>
              </a:defRPr>
            </a:lvl8pPr>
            <a:lvl9pPr marL="2742926" indent="0">
              <a:buNone/>
              <a:defRPr sz="1200">
                <a:solidFill>
                  <a:schemeClr val="tx1">
                    <a:tint val="75000"/>
                  </a:schemeClr>
                </a:solidFill>
              </a:defRPr>
            </a:lvl9pPr>
          </a:lstStyle>
          <a:p>
            <a:r>
              <a:rPr lang="es-ES" dirty="0"/>
              <a:t>Editar los estilos de texto del patrón
Segundo nivel
Tercer nivel
Cuarto nivel
Quinto nivel</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838200" y="6356362"/>
            <a:ext cx="2743200" cy="365125"/>
          </a:xfrm>
        </p:spPr>
        <p:txBody>
          <a:bodyPr/>
          <a:lstStyle/>
          <a:p>
            <a:fld id="{98518D50-EF8E-1540-93C1-667F6B2CA399}" type="datetime1">
              <a:rPr lang="es-MX" smtClean="0"/>
              <a:t>08/08/2024</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4038600" y="6356362"/>
            <a:ext cx="4114800" cy="365125"/>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8610600" y="6356362"/>
            <a:ext cx="2743200" cy="365125"/>
          </a:xfrm>
        </p:spPr>
        <p:txBody>
          <a:bodyPr/>
          <a:lstStyle/>
          <a:p>
            <a:fld id="{C119739B-ACC7-1A4E-906B-A9546BA1AB75}" type="slidenum">
              <a:rPr lang="es-MX" smtClean="0"/>
              <a:t>‹Nº›</a:t>
            </a:fld>
            <a:endParaRPr lang="es-MX"/>
          </a:p>
        </p:txBody>
      </p:sp>
      <p:sp>
        <p:nvSpPr>
          <p:cNvPr id="12" name="9 CuadroTexto">
            <a:extLst>
              <a:ext uri="{FF2B5EF4-FFF2-40B4-BE49-F238E27FC236}">
                <a16:creationId xmlns:a16="http://schemas.microsoft.com/office/drawing/2014/main" id="{42BF4206-D336-40BA-B0C1-E3417D758A9E}"/>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pic>
        <p:nvPicPr>
          <p:cNvPr id="15" name="Imagen 14">
            <a:extLst>
              <a:ext uri="{FF2B5EF4-FFF2-40B4-BE49-F238E27FC236}">
                <a16:creationId xmlns:a16="http://schemas.microsoft.com/office/drawing/2014/main" id="{A1191299-236E-9647-80F5-366EC3BE68D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334DD01C-425B-CF7E-B2DF-E564AC1E93A4}"/>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17989905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5496560" y="996591"/>
            <a:ext cx="5720080" cy="2852737"/>
          </a:xfrm>
          <a:prstGeom prst="rect">
            <a:avLst/>
          </a:prstGeom>
        </p:spPr>
        <p:txBody>
          <a:bodyPr anchor="b">
            <a:noAutofit/>
          </a:bodyPr>
          <a:lstStyle>
            <a:lvl1pPr>
              <a:defRPr sz="3300" b="1" i="0">
                <a:solidFill>
                  <a:srgbClr val="BC945A"/>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838200" y="6356362"/>
            <a:ext cx="2743200" cy="365125"/>
          </a:xfrm>
        </p:spPr>
        <p:txBody>
          <a:bodyPr/>
          <a:lstStyle/>
          <a:p>
            <a:fld id="{57984E7C-BCC1-0C4D-8317-65FF6064770A}" type="datetime1">
              <a:rPr lang="es-MX" smtClean="0"/>
              <a:t>08/08/2024</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4038600" y="6356362"/>
            <a:ext cx="4114800" cy="365125"/>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8610600" y="6356362"/>
            <a:ext cx="2743200" cy="365125"/>
          </a:xfrm>
        </p:spPr>
        <p:txBody>
          <a:bodyPr/>
          <a:lstStyle/>
          <a:p>
            <a:fld id="{C119739B-ACC7-1A4E-906B-A9546BA1AB75}" type="slidenum">
              <a:rPr lang="es-MX" smtClean="0"/>
              <a:t>‹Nº›</a:t>
            </a:fld>
            <a:endParaRPr lang="es-MX"/>
          </a:p>
        </p:txBody>
      </p:sp>
      <p:sp>
        <p:nvSpPr>
          <p:cNvPr id="6" name="9 CuadroTexto">
            <a:extLst>
              <a:ext uri="{FF2B5EF4-FFF2-40B4-BE49-F238E27FC236}">
                <a16:creationId xmlns:a16="http://schemas.microsoft.com/office/drawing/2014/main" id="{02E2C91F-7ED2-43CC-A56A-76D57DEB0BAD}"/>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pic>
        <p:nvPicPr>
          <p:cNvPr id="12" name="Imagen 11">
            <a:extLst>
              <a:ext uri="{FF2B5EF4-FFF2-40B4-BE49-F238E27FC236}">
                <a16:creationId xmlns:a16="http://schemas.microsoft.com/office/drawing/2014/main" id="{F58E090C-9BA7-7E42-AD28-124DE833AA6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B64831CC-1C15-3246-78D4-C821BAB085AF}"/>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333905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5029200" y="1825625"/>
            <a:ext cx="6324600" cy="4351338"/>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92AC290D-6147-634E-B65D-0D01D19994D2}" type="datetime1">
              <a:rPr lang="es-MX" smtClean="0"/>
              <a:t>08/08/2024</a:t>
            </a:fld>
            <a:endParaRPr lang="es-MX"/>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9 CuadroTexto">
            <a:extLst>
              <a:ext uri="{FF2B5EF4-FFF2-40B4-BE49-F238E27FC236}">
                <a16:creationId xmlns:a16="http://schemas.microsoft.com/office/drawing/2014/main" id="{6F7E31E5-1C91-4AA7-A860-8A091B2C8EAC}"/>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sp>
        <p:nvSpPr>
          <p:cNvPr id="8" name="Título 1">
            <a:extLst>
              <a:ext uri="{FF2B5EF4-FFF2-40B4-BE49-F238E27FC236}">
                <a16:creationId xmlns:a16="http://schemas.microsoft.com/office/drawing/2014/main" id="{B5F741DA-4484-4F99-BA58-7AA633C2C925}"/>
              </a:ext>
            </a:extLst>
          </p:cNvPr>
          <p:cNvSpPr>
            <a:spLocks noGrp="1"/>
          </p:cNvSpPr>
          <p:nvPr>
            <p:ph type="title" hasCustomPrompt="1"/>
          </p:nvPr>
        </p:nvSpPr>
        <p:spPr>
          <a:xfrm>
            <a:off x="386080" y="568871"/>
            <a:ext cx="4155440" cy="1325563"/>
          </a:xfrm>
          <a:prstGeom prst="rect">
            <a:avLst/>
          </a:prstGeom>
          <a:noFill/>
        </p:spPr>
        <p:txBody>
          <a:bodyPr>
            <a:normAutofit/>
          </a:bodyPr>
          <a:lstStyle>
            <a:lvl1pPr algn="l">
              <a:defRPr sz="2700" b="0" i="0">
                <a:solidFill>
                  <a:schemeClr val="tx1">
                    <a:lumMod val="65000"/>
                    <a:lumOff val="35000"/>
                  </a:schemeClr>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pic>
        <p:nvPicPr>
          <p:cNvPr id="10" name="Imagen 9">
            <a:extLst>
              <a:ext uri="{FF2B5EF4-FFF2-40B4-BE49-F238E27FC236}">
                <a16:creationId xmlns:a16="http://schemas.microsoft.com/office/drawing/2014/main" id="{19912520-63FB-B04B-AA35-32C38932AC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DF603EDB-36B0-5D69-4261-432F8554CD68}"/>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13685906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ítulo y objetos">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988560" y="1825625"/>
            <a:ext cx="6365240" cy="4351338"/>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29E712CF-42B8-9947-BE44-F45E1D1CF9EA}" type="datetime1">
              <a:rPr lang="es-MX" smtClean="0"/>
              <a:t>08/08/2024</a:t>
            </a:fld>
            <a:endParaRPr lang="es-MX"/>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9 CuadroTexto">
            <a:extLst>
              <a:ext uri="{FF2B5EF4-FFF2-40B4-BE49-F238E27FC236}">
                <a16:creationId xmlns:a16="http://schemas.microsoft.com/office/drawing/2014/main" id="{5CDA84BC-ED5E-4890-BAE1-27F82988C515}"/>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sp>
        <p:nvSpPr>
          <p:cNvPr id="8" name="Título 1">
            <a:extLst>
              <a:ext uri="{FF2B5EF4-FFF2-40B4-BE49-F238E27FC236}">
                <a16:creationId xmlns:a16="http://schemas.microsoft.com/office/drawing/2014/main" id="{7B6C3551-21F5-41A1-8018-5B735162FD0F}"/>
              </a:ext>
            </a:extLst>
          </p:cNvPr>
          <p:cNvSpPr>
            <a:spLocks noGrp="1"/>
          </p:cNvSpPr>
          <p:nvPr>
            <p:ph type="title" hasCustomPrompt="1"/>
          </p:nvPr>
        </p:nvSpPr>
        <p:spPr>
          <a:xfrm>
            <a:off x="452120" y="542983"/>
            <a:ext cx="4114800" cy="1029144"/>
          </a:xfrm>
          <a:prstGeom prst="rect">
            <a:avLst/>
          </a:prstGeom>
          <a:noFill/>
        </p:spPr>
        <p:txBody>
          <a:bodyPr>
            <a:normAutofit/>
          </a:bodyPr>
          <a:lstStyle>
            <a:lvl1pPr algn="l">
              <a:defRPr sz="2700" b="0" i="0">
                <a:solidFill>
                  <a:srgbClr val="245C4F"/>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pic>
        <p:nvPicPr>
          <p:cNvPr id="10" name="Imagen 9">
            <a:extLst>
              <a:ext uri="{FF2B5EF4-FFF2-40B4-BE49-F238E27FC236}">
                <a16:creationId xmlns:a16="http://schemas.microsoft.com/office/drawing/2014/main" id="{166FB94D-D022-764E-AB4C-9167C801B6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1706520D-6EF9-7A1D-2FF2-55C37633B867}"/>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13587638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6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CE891-2873-1849-A37C-A2CF6D30A712}"/>
              </a:ext>
            </a:extLst>
          </p:cNvPr>
          <p:cNvSpPr>
            <a:spLocks noGrp="1"/>
          </p:cNvSpPr>
          <p:nvPr>
            <p:ph type="title" hasCustomPrompt="1"/>
          </p:nvPr>
        </p:nvSpPr>
        <p:spPr>
          <a:xfrm>
            <a:off x="274325" y="578814"/>
            <a:ext cx="4036423" cy="1260475"/>
          </a:xfrm>
          <a:prstGeom prst="rect">
            <a:avLst/>
          </a:prstGeom>
          <a:noFill/>
        </p:spPr>
        <p:txBody>
          <a:bodyPr>
            <a:normAutofit/>
          </a:bodyPr>
          <a:lstStyle>
            <a:lvl1pPr algn="l">
              <a:defRPr sz="2925" b="0" i="0">
                <a:solidFill>
                  <a:srgbClr val="A42145"/>
                </a:solidFill>
                <a:latin typeface="Montserrat SemiBold" panose="00000700000000000000" pitchFamily="2" charset="0"/>
              </a:defRPr>
            </a:lvl1pPr>
          </a:lstStyle>
          <a:p>
            <a:r>
              <a:rPr lang="es-ES" dirty="0"/>
              <a:t>LOREM IPSUM</a:t>
            </a:r>
            <a:endParaRPr lang="es-MX" dirty="0"/>
          </a:p>
        </p:txBody>
      </p:sp>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785360" y="1209043"/>
            <a:ext cx="6568440" cy="496792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9432D7F6-080E-914A-8BC3-FD4F47807292}" type="datetime1">
              <a:rPr lang="es-MX" smtClean="0"/>
              <a:t>08/08/2024</a:t>
            </a:fld>
            <a:endParaRPr lang="es-MX"/>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9 CuadroTexto">
            <a:extLst>
              <a:ext uri="{FF2B5EF4-FFF2-40B4-BE49-F238E27FC236}">
                <a16:creationId xmlns:a16="http://schemas.microsoft.com/office/drawing/2014/main" id="{FE43636C-AE78-4E5E-9BC7-8FABBE4F9BFE}"/>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cxnSp>
        <p:nvCxnSpPr>
          <p:cNvPr id="13" name="Conector recto 12">
            <a:extLst>
              <a:ext uri="{FF2B5EF4-FFF2-40B4-BE49-F238E27FC236}">
                <a16:creationId xmlns:a16="http://schemas.microsoft.com/office/drawing/2014/main" id="{A7BF98B4-3109-D144-8F24-9462F113C563}"/>
              </a:ext>
            </a:extLst>
          </p:cNvPr>
          <p:cNvCxnSpPr/>
          <p:nvPr userDrawn="1"/>
        </p:nvCxnSpPr>
        <p:spPr>
          <a:xfrm>
            <a:off x="274325" y="1084228"/>
            <a:ext cx="4339879" cy="0"/>
          </a:xfrm>
          <a:prstGeom prst="line">
            <a:avLst/>
          </a:prstGeom>
          <a:ln w="25400">
            <a:solidFill>
              <a:srgbClr val="BC945A"/>
            </a:solidFill>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C89240FE-2795-DA41-872F-C668060BCE4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8" name="Imagen 7">
            <a:extLst>
              <a:ext uri="{FF2B5EF4-FFF2-40B4-BE49-F238E27FC236}">
                <a16:creationId xmlns:a16="http://schemas.microsoft.com/office/drawing/2014/main" id="{C4184524-9642-5DA2-4B4D-DAA0B0B7B84B}"/>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2233440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2BA57C4-7E93-7040-8A57-4BA7102B5448}"/>
              </a:ext>
            </a:extLst>
          </p:cNvPr>
          <p:cNvSpPr>
            <a:spLocks noGrp="1"/>
          </p:cNvSpPr>
          <p:nvPr>
            <p:ph sz="half" idx="1"/>
          </p:nvPr>
        </p:nvSpPr>
        <p:spPr>
          <a:xfrm>
            <a:off x="369659" y="2164080"/>
            <a:ext cx="4008847" cy="4012883"/>
          </a:xfrm>
          <a:prstGeom prst="rect">
            <a:avLst/>
          </a:prstGeom>
        </p:spPr>
        <p:txBody>
          <a:bodyPr/>
          <a:lstStyle>
            <a:lvl1pPr>
              <a:defRPr b="0" i="0">
                <a:latin typeface="Montserrat" pitchFamily="2" charset="77"/>
              </a:defRPr>
            </a:lvl1pPr>
          </a:lstStyle>
          <a:p>
            <a:r>
              <a:rPr lang="es-ES" dirty="0"/>
              <a:t>Editar los estilos de texto del patrón
Segundo nivel
Tercer nivel
Cuarto nivel
Quinto nivel</a:t>
            </a:r>
            <a:endParaRPr lang="es-MX" dirty="0"/>
          </a:p>
        </p:txBody>
      </p:sp>
      <p:sp>
        <p:nvSpPr>
          <p:cNvPr id="4" name="Marcador de contenido 3">
            <a:extLst>
              <a:ext uri="{FF2B5EF4-FFF2-40B4-BE49-F238E27FC236}">
                <a16:creationId xmlns:a16="http://schemas.microsoft.com/office/drawing/2014/main" id="{B58E4C7A-699F-8B48-881A-B5DA4F7729DB}"/>
              </a:ext>
            </a:extLst>
          </p:cNvPr>
          <p:cNvSpPr>
            <a:spLocks noGrp="1"/>
          </p:cNvSpPr>
          <p:nvPr>
            <p:ph sz="half" idx="2"/>
          </p:nvPr>
        </p:nvSpPr>
        <p:spPr>
          <a:xfrm>
            <a:off x="4996550" y="2164080"/>
            <a:ext cx="6357257" cy="4012883"/>
          </a:xfrm>
          <a:prstGeom prst="rect">
            <a:avLst/>
          </a:prstGeom>
        </p:spPr>
        <p:txBody>
          <a:bodyPr/>
          <a:lstStyle>
            <a:lvl1pPr>
              <a:defRPr b="0" i="0">
                <a:latin typeface="Montserrat" pitchFamily="2" charset="77"/>
              </a:defRPr>
            </a:lvl1pPr>
          </a:lstStyle>
          <a:p>
            <a:r>
              <a:rPr lang="es-ES" dirty="0"/>
              <a:t>Editar los estilos de texto del patrón
Segundo nivel
Tercer nivel
Cuarto nivel
Quinto nivel</a:t>
            </a:r>
            <a:endParaRPr lang="es-MX" dirty="0"/>
          </a:p>
        </p:txBody>
      </p:sp>
      <p:sp>
        <p:nvSpPr>
          <p:cNvPr id="5" name="Marcador de fecha 4">
            <a:extLst>
              <a:ext uri="{FF2B5EF4-FFF2-40B4-BE49-F238E27FC236}">
                <a16:creationId xmlns:a16="http://schemas.microsoft.com/office/drawing/2014/main" id="{7643D9A1-AF1A-5C49-9963-CA564481E9D2}"/>
              </a:ext>
            </a:extLst>
          </p:cNvPr>
          <p:cNvSpPr>
            <a:spLocks noGrp="1"/>
          </p:cNvSpPr>
          <p:nvPr>
            <p:ph type="dt" sz="half" idx="10"/>
          </p:nvPr>
        </p:nvSpPr>
        <p:spPr/>
        <p:txBody>
          <a:bodyPr/>
          <a:lstStyle>
            <a:lvl1pPr>
              <a:defRPr b="0" i="0">
                <a:latin typeface="Montserrat" pitchFamily="2" charset="77"/>
              </a:defRPr>
            </a:lvl1pPr>
          </a:lstStyle>
          <a:p>
            <a:fld id="{973598AD-EEB4-6C47-9127-4523346D79C9}" type="datetime1">
              <a:rPr lang="es-MX" smtClean="0"/>
              <a:t>08/08/2024</a:t>
            </a:fld>
            <a:endParaRPr lang="es-MX"/>
          </a:p>
        </p:txBody>
      </p:sp>
      <p:sp>
        <p:nvSpPr>
          <p:cNvPr id="6" name="Marcador de pie de página 5">
            <a:extLst>
              <a:ext uri="{FF2B5EF4-FFF2-40B4-BE49-F238E27FC236}">
                <a16:creationId xmlns:a16="http://schemas.microsoft.com/office/drawing/2014/main" id="{189B1503-FEA8-AE42-A3F9-8B406AE3D36C}"/>
              </a:ext>
            </a:extLst>
          </p:cNvPr>
          <p:cNvSpPr>
            <a:spLocks noGrp="1"/>
          </p:cNvSpPr>
          <p:nvPr>
            <p:ph type="ftr" sz="quarter" idx="11"/>
          </p:nvPr>
        </p:nvSpPr>
        <p:spPr/>
        <p:txBody>
          <a:bodyPr/>
          <a:lstStyle>
            <a:lvl1pPr>
              <a:defRPr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B091CCD4-9468-2640-A697-0BC433441331}"/>
              </a:ext>
            </a:extLst>
          </p:cNvPr>
          <p:cNvSpPr>
            <a:spLocks noGrp="1"/>
          </p:cNvSpPr>
          <p:nvPr>
            <p:ph type="sldNum" sz="quarter" idx="12"/>
          </p:nvPr>
        </p:nvSpPr>
        <p:spPr/>
        <p:txBody>
          <a:bodyPr/>
          <a:lstStyle>
            <a:lvl1pPr>
              <a:defRPr b="0" i="0">
                <a:latin typeface="Montserrat" pitchFamily="2" charset="77"/>
              </a:defRPr>
            </a:lvl1pPr>
          </a:lstStyle>
          <a:p>
            <a:fld id="{C119739B-ACC7-1A4E-906B-A9546BA1AB75}" type="slidenum">
              <a:rPr lang="es-MX" smtClean="0"/>
              <a:pPr/>
              <a:t>‹Nº›</a:t>
            </a:fld>
            <a:endParaRPr lang="es-MX"/>
          </a:p>
        </p:txBody>
      </p:sp>
      <p:sp>
        <p:nvSpPr>
          <p:cNvPr id="12" name="Título 1">
            <a:extLst>
              <a:ext uri="{FF2B5EF4-FFF2-40B4-BE49-F238E27FC236}">
                <a16:creationId xmlns:a16="http://schemas.microsoft.com/office/drawing/2014/main" id="{29FCE891-2873-1849-A37C-A2CF6D30A712}"/>
              </a:ext>
            </a:extLst>
          </p:cNvPr>
          <p:cNvSpPr txBox="1">
            <a:spLocks/>
          </p:cNvSpPr>
          <p:nvPr userDrawn="1"/>
        </p:nvSpPr>
        <p:spPr>
          <a:xfrm>
            <a:off x="838200" y="1669789"/>
            <a:ext cx="10515600" cy="1325563"/>
          </a:xfrm>
          <a:prstGeom prst="rect">
            <a:avLst/>
          </a:prstGeom>
        </p:spPr>
        <p:txBody>
          <a:bodyPr vert="horz" lIns="68580" tIns="34290" rIns="68580" bIns="34290" rtlCol="0" anchor="ctr">
            <a:normAutofit/>
          </a:bodyPr>
          <a:lstStyle>
            <a:lvl1pPr algn="r" defTabSz="914400" rtl="0" eaLnBrk="1" latinLnBrk="0" hangingPunct="1">
              <a:lnSpc>
                <a:spcPct val="90000"/>
              </a:lnSpc>
              <a:spcBef>
                <a:spcPct val="0"/>
              </a:spcBef>
              <a:buNone/>
              <a:defRPr sz="4400" b="0" i="0" kern="1200">
                <a:solidFill>
                  <a:srgbClr val="A42145"/>
                </a:solidFill>
                <a:latin typeface="Montserrat SemiBold" panose="00000700000000000000" pitchFamily="2" charset="0"/>
                <a:ea typeface="+mj-ea"/>
                <a:cs typeface="+mj-cs"/>
              </a:defRPr>
            </a:lvl1pPr>
          </a:lstStyle>
          <a:p>
            <a:endParaRPr lang="es-MX" sz="3300" dirty="0"/>
          </a:p>
        </p:txBody>
      </p:sp>
      <p:sp>
        <p:nvSpPr>
          <p:cNvPr id="16" name="Text Placeholder 15"/>
          <p:cNvSpPr>
            <a:spLocks noGrp="1"/>
          </p:cNvSpPr>
          <p:nvPr>
            <p:ph type="body" sz="quarter" idx="13" hasCustomPrompt="1"/>
          </p:nvPr>
        </p:nvSpPr>
        <p:spPr>
          <a:xfrm>
            <a:off x="370121" y="366715"/>
            <a:ext cx="4008847" cy="1303337"/>
          </a:xfrm>
          <a:prstGeom prst="rect">
            <a:avLst/>
          </a:prstGeom>
        </p:spPr>
        <p:txBody>
          <a:bodyPr>
            <a:normAutofit/>
          </a:bodyPr>
          <a:lstStyle>
            <a:lvl1pPr marL="0" indent="0">
              <a:buNone/>
              <a:defRPr sz="2400">
                <a:solidFill>
                  <a:srgbClr val="A42145"/>
                </a:solidFill>
                <a:latin typeface="Montserrat SemiBold" panose="00000700000000000000" pitchFamily="2" charset="0"/>
              </a:defRPr>
            </a:lvl1pPr>
          </a:lstStyle>
          <a:p>
            <a:pPr lvl="0"/>
            <a:r>
              <a:rPr lang="en-US" dirty="0"/>
              <a:t>CLICK TO EDIT MASTER TEXT STYLES</a:t>
            </a:r>
          </a:p>
        </p:txBody>
      </p:sp>
      <p:sp>
        <p:nvSpPr>
          <p:cNvPr id="9" name="9 CuadroTexto">
            <a:extLst>
              <a:ext uri="{FF2B5EF4-FFF2-40B4-BE49-F238E27FC236}">
                <a16:creationId xmlns:a16="http://schemas.microsoft.com/office/drawing/2014/main" id="{69CEF8CB-CC2C-4FCF-A506-5753F2B123F2}"/>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cxnSp>
        <p:nvCxnSpPr>
          <p:cNvPr id="15" name="Conector recto 14">
            <a:extLst>
              <a:ext uri="{FF2B5EF4-FFF2-40B4-BE49-F238E27FC236}">
                <a16:creationId xmlns:a16="http://schemas.microsoft.com/office/drawing/2014/main" id="{F502F670-2242-9840-9161-732773985F1F}"/>
              </a:ext>
            </a:extLst>
          </p:cNvPr>
          <p:cNvCxnSpPr>
            <a:cxnSpLocks/>
          </p:cNvCxnSpPr>
          <p:nvPr userDrawn="1"/>
        </p:nvCxnSpPr>
        <p:spPr>
          <a:xfrm>
            <a:off x="369659" y="1478123"/>
            <a:ext cx="11437148" cy="0"/>
          </a:xfrm>
          <a:prstGeom prst="line">
            <a:avLst/>
          </a:prstGeom>
          <a:ln w="25400">
            <a:solidFill>
              <a:srgbClr val="BC945A"/>
            </a:solidFill>
          </a:ln>
        </p:spPr>
        <p:style>
          <a:lnRef idx="1">
            <a:schemeClr val="accent1"/>
          </a:lnRef>
          <a:fillRef idx="0">
            <a:schemeClr val="accent1"/>
          </a:fillRef>
          <a:effectRef idx="0">
            <a:schemeClr val="accent1"/>
          </a:effectRef>
          <a:fontRef idx="minor">
            <a:schemeClr val="tx1"/>
          </a:fontRef>
        </p:style>
      </p:cxnSp>
      <p:pic>
        <p:nvPicPr>
          <p:cNvPr id="17" name="Imagen 16">
            <a:extLst>
              <a:ext uri="{FF2B5EF4-FFF2-40B4-BE49-F238E27FC236}">
                <a16:creationId xmlns:a16="http://schemas.microsoft.com/office/drawing/2014/main" id="{DDA72672-5572-B846-9FCE-6582D0013E7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BF8266B2-311C-3AA0-F0F3-D48D9569B0B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34224906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a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F6B79C-27DF-DA46-9B64-4E0256DA97D5}"/>
              </a:ext>
            </a:extLst>
          </p:cNvPr>
          <p:cNvSpPr>
            <a:spLocks noGrp="1"/>
          </p:cNvSpPr>
          <p:nvPr>
            <p:ph type="title" hasCustomPrompt="1"/>
          </p:nvPr>
        </p:nvSpPr>
        <p:spPr>
          <a:xfrm>
            <a:off x="839797" y="365129"/>
            <a:ext cx="6116183" cy="1325563"/>
          </a:xfrm>
          <a:prstGeom prst="rect">
            <a:avLst/>
          </a:prstGeom>
        </p:spPr>
        <p:txBody>
          <a:bodyPr>
            <a:noAutofit/>
          </a:bodyPr>
          <a:lstStyle>
            <a:lvl1pPr>
              <a:defRPr sz="2400" b="1" i="0">
                <a:solidFill>
                  <a:srgbClr val="404040"/>
                </a:solidFill>
                <a:latin typeface="Montserrat SemiBold" pitchFamily="2" charset="77"/>
              </a:defRPr>
            </a:lvl1pPr>
          </a:lstStyle>
          <a:p>
            <a:r>
              <a:rPr lang="es-ES" dirty="0"/>
              <a:t>HAGA CLICK PARA MODIFICAR EL ESTILO DE TÍTULO DEL PATRÓN</a:t>
            </a:r>
            <a:endParaRPr lang="es-MX" dirty="0"/>
          </a:p>
        </p:txBody>
      </p:sp>
      <p:sp>
        <p:nvSpPr>
          <p:cNvPr id="3" name="Marcador de texto 2">
            <a:extLst>
              <a:ext uri="{FF2B5EF4-FFF2-40B4-BE49-F238E27FC236}">
                <a16:creationId xmlns:a16="http://schemas.microsoft.com/office/drawing/2014/main" id="{8BC9834F-FDDC-E444-AA42-F599DEF8AFB7}"/>
              </a:ext>
            </a:extLst>
          </p:cNvPr>
          <p:cNvSpPr>
            <a:spLocks noGrp="1"/>
          </p:cNvSpPr>
          <p:nvPr>
            <p:ph type="body" idx="1"/>
          </p:nvPr>
        </p:nvSpPr>
        <p:spPr>
          <a:xfrm>
            <a:off x="839791" y="2036762"/>
            <a:ext cx="5682932" cy="823912"/>
          </a:xfrm>
          <a:prstGeom prst="rect">
            <a:avLst/>
          </a:prstGeom>
        </p:spPr>
        <p:txBody>
          <a:bodyPr anchor="b">
            <a:noAutofit/>
          </a:bodyPr>
          <a:lstStyle>
            <a:lvl1pPr marL="0" indent="0">
              <a:buNone/>
              <a:defRPr sz="2100" b="0" i="0">
                <a:solidFill>
                  <a:srgbClr val="404040"/>
                </a:solidFill>
                <a:latin typeface="Montserrat Medium" pitchFamily="2" charset="77"/>
              </a:defRPr>
            </a:lvl1pPr>
            <a:lvl2pPr marL="342866" indent="0">
              <a:buNone/>
              <a:defRPr sz="1500" b="1"/>
            </a:lvl2pPr>
            <a:lvl3pPr marL="685732" indent="0">
              <a:buNone/>
              <a:defRPr sz="1350" b="1"/>
            </a:lvl3pPr>
            <a:lvl4pPr marL="1028598"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endParaRPr lang="es-MX" dirty="0"/>
          </a:p>
        </p:txBody>
      </p:sp>
      <p:sp>
        <p:nvSpPr>
          <p:cNvPr id="4" name="Marcador de contenido 3">
            <a:extLst>
              <a:ext uri="{FF2B5EF4-FFF2-40B4-BE49-F238E27FC236}">
                <a16:creationId xmlns:a16="http://schemas.microsoft.com/office/drawing/2014/main" id="{E804EBD2-6E8F-DD4D-A7F0-B009AC0DF707}"/>
              </a:ext>
            </a:extLst>
          </p:cNvPr>
          <p:cNvSpPr>
            <a:spLocks noGrp="1"/>
          </p:cNvSpPr>
          <p:nvPr>
            <p:ph sz="half" idx="2"/>
          </p:nvPr>
        </p:nvSpPr>
        <p:spPr>
          <a:xfrm>
            <a:off x="839791" y="3072445"/>
            <a:ext cx="5682932" cy="2625726"/>
          </a:xfrm>
          <a:prstGeom prst="rect">
            <a:avLst/>
          </a:prstGeom>
        </p:spPr>
        <p:txBody>
          <a:bodyPr>
            <a:normAutofit/>
          </a:bodyPr>
          <a:lstStyle>
            <a:lvl1pPr>
              <a:defRPr sz="1800" b="0" i="0">
                <a:solidFill>
                  <a:srgbClr val="404040"/>
                </a:solidFill>
                <a:latin typeface="Montserrat Medium" pitchFamily="2" charset="77"/>
              </a:defRPr>
            </a:lvl1pPr>
          </a:lstStyle>
          <a:p>
            <a:r>
              <a:rPr lang="es-ES" dirty="0"/>
              <a:t>Editar los estilos de texto del patrón
Segundo nivel
Tercer nivel
Cuarto nivel
Quinto nivel</a:t>
            </a:r>
            <a:endParaRPr lang="es-MX" dirty="0"/>
          </a:p>
        </p:txBody>
      </p:sp>
      <p:sp>
        <p:nvSpPr>
          <p:cNvPr id="5" name="Marcador de texto 4">
            <a:extLst>
              <a:ext uri="{FF2B5EF4-FFF2-40B4-BE49-F238E27FC236}">
                <a16:creationId xmlns:a16="http://schemas.microsoft.com/office/drawing/2014/main" id="{0476336B-7889-A545-8051-B71747F39B6D}"/>
              </a:ext>
            </a:extLst>
          </p:cNvPr>
          <p:cNvSpPr>
            <a:spLocks noGrp="1"/>
          </p:cNvSpPr>
          <p:nvPr>
            <p:ph type="body" sz="quarter" idx="3"/>
          </p:nvPr>
        </p:nvSpPr>
        <p:spPr>
          <a:xfrm>
            <a:off x="7807960" y="2051684"/>
            <a:ext cx="3967480" cy="823912"/>
          </a:xfrm>
          <a:prstGeom prst="rect">
            <a:avLst/>
          </a:prstGeom>
        </p:spPr>
        <p:txBody>
          <a:bodyPr anchor="b">
            <a:noAutofit/>
          </a:bodyPr>
          <a:lstStyle>
            <a:lvl1pPr marL="0" indent="0">
              <a:buNone/>
              <a:defRPr sz="2100" b="0" i="0">
                <a:latin typeface="Montserrat Medium" pitchFamily="2" charset="77"/>
              </a:defRPr>
            </a:lvl1pPr>
            <a:lvl2pPr marL="342866" indent="0">
              <a:buNone/>
              <a:defRPr sz="1500" b="1"/>
            </a:lvl2pPr>
            <a:lvl3pPr marL="685732" indent="0">
              <a:buNone/>
              <a:defRPr sz="1350" b="1"/>
            </a:lvl3pPr>
            <a:lvl4pPr marL="1028598"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endParaRPr lang="es-MX" dirty="0"/>
          </a:p>
        </p:txBody>
      </p:sp>
      <p:sp>
        <p:nvSpPr>
          <p:cNvPr id="6" name="Marcador de contenido 5">
            <a:extLst>
              <a:ext uri="{FF2B5EF4-FFF2-40B4-BE49-F238E27FC236}">
                <a16:creationId xmlns:a16="http://schemas.microsoft.com/office/drawing/2014/main" id="{975D9E89-2F81-8E4E-8F00-6E2A93AE2FB2}"/>
              </a:ext>
            </a:extLst>
          </p:cNvPr>
          <p:cNvSpPr>
            <a:spLocks noGrp="1"/>
          </p:cNvSpPr>
          <p:nvPr>
            <p:ph sz="quarter" idx="4"/>
          </p:nvPr>
        </p:nvSpPr>
        <p:spPr>
          <a:xfrm>
            <a:off x="7807960" y="3072445"/>
            <a:ext cx="3967480" cy="2625726"/>
          </a:xfrm>
          <a:prstGeom prst="rect">
            <a:avLst/>
          </a:prstGeom>
        </p:spPr>
        <p:txBody>
          <a:bodyPr>
            <a:normAutofit/>
          </a:bodyPr>
          <a:lstStyle>
            <a:lvl1pPr>
              <a:defRPr sz="1800" b="0" i="0">
                <a:latin typeface="Montserrat Medium" pitchFamily="2" charset="77"/>
              </a:defRPr>
            </a:lvl1pPr>
          </a:lstStyle>
          <a:p>
            <a:r>
              <a:rPr lang="es-ES" dirty="0"/>
              <a:t>Editar los estilos de texto del patrón
Segundo nivel
Tercer nivel
Cuarto nivel
Quinto nivel</a:t>
            </a:r>
            <a:endParaRPr lang="es-MX" dirty="0"/>
          </a:p>
        </p:txBody>
      </p:sp>
      <p:sp>
        <p:nvSpPr>
          <p:cNvPr id="7" name="Marcador de fecha 6">
            <a:extLst>
              <a:ext uri="{FF2B5EF4-FFF2-40B4-BE49-F238E27FC236}">
                <a16:creationId xmlns:a16="http://schemas.microsoft.com/office/drawing/2014/main" id="{B5A9B9FE-8B4D-2C49-9079-B4D8CA369EB3}"/>
              </a:ext>
            </a:extLst>
          </p:cNvPr>
          <p:cNvSpPr>
            <a:spLocks noGrp="1"/>
          </p:cNvSpPr>
          <p:nvPr>
            <p:ph type="dt" sz="half" idx="10"/>
          </p:nvPr>
        </p:nvSpPr>
        <p:spPr/>
        <p:txBody>
          <a:bodyPr/>
          <a:lstStyle/>
          <a:p>
            <a:fld id="{ECB73567-AF70-264C-B77B-F713381B2A2B}" type="datetime1">
              <a:rPr lang="es-MX" smtClean="0"/>
              <a:t>08/08/2024</a:t>
            </a:fld>
            <a:endParaRPr lang="es-MX"/>
          </a:p>
        </p:txBody>
      </p:sp>
      <p:sp>
        <p:nvSpPr>
          <p:cNvPr id="8" name="Marcador de pie de página 7">
            <a:extLst>
              <a:ext uri="{FF2B5EF4-FFF2-40B4-BE49-F238E27FC236}">
                <a16:creationId xmlns:a16="http://schemas.microsoft.com/office/drawing/2014/main" id="{8BB4BDA2-120C-E14E-8684-F8383129C81B}"/>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918733FD-8434-2949-8A2A-43A2A44FCB2F}"/>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10" name="9 CuadroTexto">
            <a:extLst>
              <a:ext uri="{FF2B5EF4-FFF2-40B4-BE49-F238E27FC236}">
                <a16:creationId xmlns:a16="http://schemas.microsoft.com/office/drawing/2014/main" id="{5CE686D1-1B7C-4E87-8016-C3624D2FFB48}"/>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cxnSp>
        <p:nvCxnSpPr>
          <p:cNvPr id="15" name="Conector recto 14">
            <a:extLst>
              <a:ext uri="{FF2B5EF4-FFF2-40B4-BE49-F238E27FC236}">
                <a16:creationId xmlns:a16="http://schemas.microsoft.com/office/drawing/2014/main" id="{7FD42292-79E9-DB45-95C0-2473D038D468}"/>
              </a:ext>
            </a:extLst>
          </p:cNvPr>
          <p:cNvCxnSpPr>
            <a:cxnSpLocks/>
          </p:cNvCxnSpPr>
          <p:nvPr userDrawn="1"/>
        </p:nvCxnSpPr>
        <p:spPr>
          <a:xfrm>
            <a:off x="765454" y="1478123"/>
            <a:ext cx="11437148" cy="0"/>
          </a:xfrm>
          <a:prstGeom prst="line">
            <a:avLst/>
          </a:prstGeom>
          <a:ln w="25400">
            <a:solidFill>
              <a:srgbClr val="BC945A"/>
            </a:solidFill>
          </a:ln>
        </p:spPr>
        <p:style>
          <a:lnRef idx="1">
            <a:schemeClr val="accent1"/>
          </a:lnRef>
          <a:fillRef idx="0">
            <a:schemeClr val="accent1"/>
          </a:fillRef>
          <a:effectRef idx="0">
            <a:schemeClr val="accent1"/>
          </a:effectRef>
          <a:fontRef idx="minor">
            <a:schemeClr val="tx1"/>
          </a:fontRef>
        </p:style>
      </p:cxnSp>
      <p:pic>
        <p:nvPicPr>
          <p:cNvPr id="14" name="Imagen 13">
            <a:extLst>
              <a:ext uri="{FF2B5EF4-FFF2-40B4-BE49-F238E27FC236}">
                <a16:creationId xmlns:a16="http://schemas.microsoft.com/office/drawing/2014/main" id="{EA952E5F-B970-6840-A2CD-E1665582052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11" name="Imagen 10">
            <a:extLst>
              <a:ext uri="{FF2B5EF4-FFF2-40B4-BE49-F238E27FC236}">
                <a16:creationId xmlns:a16="http://schemas.microsoft.com/office/drawing/2014/main" id="{1BAD6DAA-8515-A540-8757-1FE69FCC3C27}"/>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5921579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olo el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6683DC7C-0DFD-A146-96AA-922A0BD91A73}"/>
              </a:ext>
            </a:extLst>
          </p:cNvPr>
          <p:cNvSpPr>
            <a:spLocks noGrp="1"/>
          </p:cNvSpPr>
          <p:nvPr>
            <p:ph type="dt" sz="half" idx="10"/>
          </p:nvPr>
        </p:nvSpPr>
        <p:spPr>
          <a:xfrm>
            <a:off x="893957" y="6356362"/>
            <a:ext cx="2743200" cy="365125"/>
          </a:xfrm>
        </p:spPr>
        <p:txBody>
          <a:bodyPr/>
          <a:lstStyle/>
          <a:p>
            <a:fld id="{931294E0-6D59-0D4E-B71F-CB3AB43D54D7}" type="datetime1">
              <a:rPr lang="es-MX" smtClean="0"/>
              <a:t>08/08/2024</a:t>
            </a:fld>
            <a:endParaRPr lang="es-MX"/>
          </a:p>
        </p:txBody>
      </p:sp>
      <p:sp>
        <p:nvSpPr>
          <p:cNvPr id="5" name="Marcador de número de diapositiva 4">
            <a:extLst>
              <a:ext uri="{FF2B5EF4-FFF2-40B4-BE49-F238E27FC236}">
                <a16:creationId xmlns:a16="http://schemas.microsoft.com/office/drawing/2014/main" id="{09D56C6E-3E4E-2E4E-A2D6-8B0B5AAE2D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10" name="Text Placeholder 9"/>
          <p:cNvSpPr>
            <a:spLocks noGrp="1"/>
          </p:cNvSpPr>
          <p:nvPr>
            <p:ph type="body" sz="quarter" idx="13" hasCustomPrompt="1"/>
          </p:nvPr>
        </p:nvSpPr>
        <p:spPr>
          <a:xfrm>
            <a:off x="1088403" y="2981150"/>
            <a:ext cx="10126721" cy="561931"/>
          </a:xfrm>
          <a:prstGeom prst="rect">
            <a:avLst/>
          </a:prstGeom>
        </p:spPr>
        <p:txBody>
          <a:bodyPr>
            <a:normAutofit/>
          </a:bodyPr>
          <a:lstStyle>
            <a:lvl1pPr marL="0" indent="0" algn="ctr">
              <a:buNone/>
              <a:defRPr sz="3000">
                <a:solidFill>
                  <a:srgbClr val="DEC9A2"/>
                </a:solidFill>
                <a:latin typeface="Montserrat SemiBold" panose="00000700000000000000" pitchFamily="2" charset="0"/>
              </a:defRPr>
            </a:lvl1pPr>
          </a:lstStyle>
          <a:p>
            <a:pPr lvl="0"/>
            <a:r>
              <a:rPr lang="en-US" dirty="0"/>
              <a:t>CLICK TO EDIT MASTER TEXT STYLES</a:t>
            </a:r>
          </a:p>
        </p:txBody>
      </p:sp>
      <p:sp>
        <p:nvSpPr>
          <p:cNvPr id="12" name="Text Placeholder 11"/>
          <p:cNvSpPr>
            <a:spLocks noGrp="1"/>
          </p:cNvSpPr>
          <p:nvPr>
            <p:ph type="body" sz="quarter" idx="14" hasCustomPrompt="1"/>
          </p:nvPr>
        </p:nvSpPr>
        <p:spPr>
          <a:xfrm>
            <a:off x="2592137" y="3876851"/>
            <a:ext cx="7119240" cy="658812"/>
          </a:xfrm>
          <a:prstGeom prst="rect">
            <a:avLst/>
          </a:prstGeom>
        </p:spPr>
        <p:txBody>
          <a:bodyPr>
            <a:noAutofit/>
          </a:bodyPr>
          <a:lstStyle>
            <a:lvl1pPr marL="0" indent="0" algn="ctr">
              <a:buNone/>
              <a:defRPr sz="2100">
                <a:solidFill>
                  <a:schemeClr val="bg1"/>
                </a:solidFill>
                <a:latin typeface="Montserrat Medium" panose="00000600000000000000" pitchFamily="2" charset="0"/>
              </a:defRPr>
            </a:lvl1pPr>
            <a:lvl2pPr>
              <a:defRPr sz="2100">
                <a:solidFill>
                  <a:schemeClr val="bg1"/>
                </a:solidFill>
                <a:latin typeface="Montserrat Medium" panose="00000600000000000000" pitchFamily="2" charset="0"/>
              </a:defRPr>
            </a:lvl2pPr>
            <a:lvl3pPr>
              <a:defRPr sz="1800">
                <a:solidFill>
                  <a:schemeClr val="bg1"/>
                </a:solidFill>
                <a:latin typeface="Montserrat Medium" panose="00000600000000000000" pitchFamily="2" charset="0"/>
              </a:defRPr>
            </a:lvl3pPr>
            <a:lvl4pPr>
              <a:defRPr sz="1500">
                <a:solidFill>
                  <a:schemeClr val="bg1"/>
                </a:solidFill>
                <a:latin typeface="Montserrat Medium" panose="00000600000000000000" pitchFamily="2" charset="0"/>
              </a:defRPr>
            </a:lvl4pPr>
            <a:lvl5pPr>
              <a:defRPr sz="1500">
                <a:solidFill>
                  <a:schemeClr val="bg1"/>
                </a:solidFill>
                <a:latin typeface="Montserrat Medium" panose="00000600000000000000" pitchFamily="2" charset="0"/>
              </a:defRPr>
            </a:lvl5pPr>
          </a:lstStyle>
          <a:p>
            <a:pPr lvl="0"/>
            <a:r>
              <a:rPr lang="en-US" dirty="0"/>
              <a:t>CLICK TO EDIT MASTER TEXT STYLES</a:t>
            </a:r>
          </a:p>
        </p:txBody>
      </p:sp>
      <p:pic>
        <p:nvPicPr>
          <p:cNvPr id="13" name="Imagen 12">
            <a:extLst>
              <a:ext uri="{FF2B5EF4-FFF2-40B4-BE49-F238E27FC236}">
                <a16:creationId xmlns:a16="http://schemas.microsoft.com/office/drawing/2014/main" id="{834A4866-4B45-1642-B2FA-12D4592E6CD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68316" y="5797074"/>
            <a:ext cx="3158155" cy="822191"/>
          </a:xfrm>
          <a:prstGeom prst="rect">
            <a:avLst/>
          </a:prstGeom>
        </p:spPr>
      </p:pic>
      <p:pic>
        <p:nvPicPr>
          <p:cNvPr id="2" name="Imagen 1">
            <a:extLst>
              <a:ext uri="{FF2B5EF4-FFF2-40B4-BE49-F238E27FC236}">
                <a16:creationId xmlns:a16="http://schemas.microsoft.com/office/drawing/2014/main" id="{3DA78FF3-6F4A-7AC7-2FF2-CA2027BD2BAA}"/>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27483417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ido con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F1F10FF2-871E-CB47-9EF4-E1276DA7ADD5}" type="datetime1">
              <a:rPr lang="es-MX" smtClean="0"/>
              <a:t>08/08/2024</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088403" y="3003380"/>
            <a:ext cx="10126721" cy="561931"/>
          </a:xfrm>
          <a:prstGeom prst="rect">
            <a:avLst/>
          </a:prstGeom>
        </p:spPr>
        <p:txBody>
          <a:bodyPr>
            <a:normAutofit/>
          </a:bodyPr>
          <a:lstStyle>
            <a:lvl1pPr marL="0" indent="0" algn="ctr">
              <a:buNone/>
              <a:defRPr sz="3000">
                <a:solidFill>
                  <a:schemeClr val="tx1">
                    <a:lumMod val="65000"/>
                    <a:lumOff val="35000"/>
                  </a:schemeClr>
                </a:solidFill>
                <a:latin typeface="Montserrat SemiBold" panose="00000700000000000000" pitchFamily="2" charset="0"/>
              </a:defRPr>
            </a:lvl1pPr>
          </a:lstStyle>
          <a:p>
            <a:pPr lvl="0"/>
            <a:r>
              <a:rPr lang="en-US" dirty="0"/>
              <a:t>CLICK TO EDIT MASTER TEXT STYLES</a:t>
            </a:r>
          </a:p>
        </p:txBody>
      </p:sp>
      <p:sp>
        <p:nvSpPr>
          <p:cNvPr id="11" name="Text Placeholder 11">
            <a:extLst>
              <a:ext uri="{FF2B5EF4-FFF2-40B4-BE49-F238E27FC236}">
                <a16:creationId xmlns:a16="http://schemas.microsoft.com/office/drawing/2014/main" id="{29679F33-61C9-2945-B5BA-0DBAD352B110}"/>
              </a:ext>
            </a:extLst>
          </p:cNvPr>
          <p:cNvSpPr>
            <a:spLocks noGrp="1"/>
          </p:cNvSpPr>
          <p:nvPr>
            <p:ph type="body" sz="quarter" idx="14" hasCustomPrompt="1"/>
          </p:nvPr>
        </p:nvSpPr>
        <p:spPr>
          <a:xfrm>
            <a:off x="2592136" y="3898145"/>
            <a:ext cx="7119240" cy="658812"/>
          </a:xfrm>
          <a:prstGeom prst="rect">
            <a:avLst/>
          </a:prstGeom>
        </p:spPr>
        <p:txBody>
          <a:bodyPr>
            <a:noAutofit/>
          </a:bodyPr>
          <a:lstStyle>
            <a:lvl1pPr marL="0" indent="0" algn="ctr">
              <a:buNone/>
              <a:defRPr sz="2100">
                <a:solidFill>
                  <a:schemeClr val="tx1">
                    <a:lumMod val="65000"/>
                    <a:lumOff val="35000"/>
                  </a:schemeClr>
                </a:solidFill>
                <a:latin typeface="Montserrat Medium" panose="00000600000000000000" pitchFamily="2" charset="0"/>
              </a:defRPr>
            </a:lvl1pPr>
            <a:lvl2pPr>
              <a:defRPr sz="2100">
                <a:solidFill>
                  <a:schemeClr val="bg1"/>
                </a:solidFill>
                <a:latin typeface="Montserrat Medium" panose="00000600000000000000" pitchFamily="2" charset="0"/>
              </a:defRPr>
            </a:lvl2pPr>
            <a:lvl3pPr>
              <a:defRPr sz="1800">
                <a:solidFill>
                  <a:schemeClr val="bg1"/>
                </a:solidFill>
                <a:latin typeface="Montserrat Medium" panose="00000600000000000000" pitchFamily="2" charset="0"/>
              </a:defRPr>
            </a:lvl3pPr>
            <a:lvl4pPr>
              <a:defRPr sz="1500">
                <a:solidFill>
                  <a:schemeClr val="bg1"/>
                </a:solidFill>
                <a:latin typeface="Montserrat Medium" panose="00000600000000000000" pitchFamily="2" charset="0"/>
              </a:defRPr>
            </a:lvl4pPr>
            <a:lvl5pPr>
              <a:defRPr sz="1500">
                <a:solidFill>
                  <a:schemeClr val="bg1"/>
                </a:solidFill>
                <a:latin typeface="Montserrat Medium" panose="00000600000000000000" pitchFamily="2" charset="0"/>
              </a:defRPr>
            </a:lvl5pPr>
          </a:lstStyle>
          <a:p>
            <a:pPr lvl="0"/>
            <a:r>
              <a:rPr lang="en-US" dirty="0"/>
              <a:t>CLICK TO EDIT MASTER TEXT STYLES</a:t>
            </a:r>
          </a:p>
        </p:txBody>
      </p:sp>
      <p:sp>
        <p:nvSpPr>
          <p:cNvPr id="8" name="9 CuadroTexto">
            <a:extLst>
              <a:ext uri="{FF2B5EF4-FFF2-40B4-BE49-F238E27FC236}">
                <a16:creationId xmlns:a16="http://schemas.microsoft.com/office/drawing/2014/main" id="{075A705D-7E9E-457D-814D-8D75802593EA}"/>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pic>
        <p:nvPicPr>
          <p:cNvPr id="15" name="Imagen 14">
            <a:extLst>
              <a:ext uri="{FF2B5EF4-FFF2-40B4-BE49-F238E27FC236}">
                <a16:creationId xmlns:a16="http://schemas.microsoft.com/office/drawing/2014/main" id="{E1C389D0-5363-D040-8884-5DCE0329C87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35092" y="5855065"/>
            <a:ext cx="3209925" cy="835669"/>
          </a:xfrm>
          <a:prstGeom prst="rect">
            <a:avLst/>
          </a:prstGeom>
        </p:spPr>
      </p:pic>
      <p:pic>
        <p:nvPicPr>
          <p:cNvPr id="3" name="Imagen 2">
            <a:extLst>
              <a:ext uri="{FF2B5EF4-FFF2-40B4-BE49-F238E27FC236}">
                <a16:creationId xmlns:a16="http://schemas.microsoft.com/office/drawing/2014/main" id="{8DA8ACF9-C87D-F19C-5291-967490AB063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100498" y="5502056"/>
            <a:ext cx="2398029" cy="1094983"/>
          </a:xfrm>
          <a:prstGeom prst="rect">
            <a:avLst/>
          </a:prstGeom>
        </p:spPr>
      </p:pic>
    </p:spTree>
    <p:extLst>
      <p:ext uri="{BB962C8B-B14F-4D97-AF65-F5344CB8AC3E}">
        <p14:creationId xmlns:p14="http://schemas.microsoft.com/office/powerpoint/2010/main" val="42195724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n blanc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2F6A71-34EE-B34B-AFA7-18487432D518}"/>
              </a:ext>
            </a:extLst>
          </p:cNvPr>
          <p:cNvSpPr>
            <a:spLocks noGrp="1"/>
          </p:cNvSpPr>
          <p:nvPr>
            <p:ph type="dt" sz="half" idx="10"/>
          </p:nvPr>
        </p:nvSpPr>
        <p:spPr/>
        <p:txBody>
          <a:bodyPr/>
          <a:lstStyle/>
          <a:p>
            <a:fld id="{DE16A4C5-8204-624B-9623-C82C147FC75E}" type="datetime1">
              <a:rPr lang="es-MX" smtClean="0"/>
              <a:t>08/08/2024</a:t>
            </a:fld>
            <a:endParaRPr lang="es-MX"/>
          </a:p>
        </p:txBody>
      </p:sp>
      <p:sp>
        <p:nvSpPr>
          <p:cNvPr id="3" name="Marcador de pie de página 2">
            <a:extLst>
              <a:ext uri="{FF2B5EF4-FFF2-40B4-BE49-F238E27FC236}">
                <a16:creationId xmlns:a16="http://schemas.microsoft.com/office/drawing/2014/main" id="{7A14938F-592E-C442-8304-19C2B2DCC562}"/>
              </a:ext>
            </a:extLst>
          </p:cNvPr>
          <p:cNvSpPr>
            <a:spLocks noGrp="1"/>
          </p:cNvSpPr>
          <p:nvPr>
            <p:ph type="ftr" sz="quarter" idx="11"/>
          </p:nvPr>
        </p:nvSpPr>
        <p:spPr/>
        <p:txBody>
          <a:bodyPr/>
          <a:lstStyle/>
          <a:p>
            <a:endParaRPr lang="es-MX" dirty="0"/>
          </a:p>
        </p:txBody>
      </p:sp>
      <p:sp>
        <p:nvSpPr>
          <p:cNvPr id="4" name="Marcador de número de diapositiva 3">
            <a:extLst>
              <a:ext uri="{FF2B5EF4-FFF2-40B4-BE49-F238E27FC236}">
                <a16:creationId xmlns:a16="http://schemas.microsoft.com/office/drawing/2014/main" id="{47B6C953-D0A6-0944-AF6E-40BEA205D382}"/>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ext Placeholder 9">
            <a:extLst>
              <a:ext uri="{FF2B5EF4-FFF2-40B4-BE49-F238E27FC236}">
                <a16:creationId xmlns:a16="http://schemas.microsoft.com/office/drawing/2014/main" id="{E24DA103-E0A4-614B-B8A5-B5EC39AB2F08}"/>
              </a:ext>
            </a:extLst>
          </p:cNvPr>
          <p:cNvSpPr>
            <a:spLocks noGrp="1"/>
          </p:cNvSpPr>
          <p:nvPr>
            <p:ph type="body" sz="quarter" idx="13" hasCustomPrompt="1"/>
          </p:nvPr>
        </p:nvSpPr>
        <p:spPr>
          <a:xfrm>
            <a:off x="1032647" y="2963130"/>
            <a:ext cx="10126721" cy="561931"/>
          </a:xfrm>
          <a:prstGeom prst="rect">
            <a:avLst/>
          </a:prstGeom>
        </p:spPr>
        <p:txBody>
          <a:bodyPr>
            <a:normAutofit/>
          </a:bodyPr>
          <a:lstStyle>
            <a:lvl1pPr marL="0" indent="0" algn="ctr">
              <a:buNone/>
              <a:defRPr sz="3000">
                <a:solidFill>
                  <a:srgbClr val="DEC9A2"/>
                </a:solidFill>
                <a:latin typeface="Montserrat SemiBold" panose="00000700000000000000" pitchFamily="2" charset="0"/>
              </a:defRPr>
            </a:lvl1pPr>
          </a:lstStyle>
          <a:p>
            <a:pPr lvl="0"/>
            <a:r>
              <a:rPr lang="en-US" dirty="0"/>
              <a:t>CLICK TO EDIT MASTER TEXT STYLES</a:t>
            </a:r>
          </a:p>
        </p:txBody>
      </p:sp>
      <p:sp>
        <p:nvSpPr>
          <p:cNvPr id="8" name="Text Placeholder 11">
            <a:extLst>
              <a:ext uri="{FF2B5EF4-FFF2-40B4-BE49-F238E27FC236}">
                <a16:creationId xmlns:a16="http://schemas.microsoft.com/office/drawing/2014/main" id="{0372707F-ED60-CD4B-B079-83E5321898BD}"/>
              </a:ext>
            </a:extLst>
          </p:cNvPr>
          <p:cNvSpPr>
            <a:spLocks noGrp="1"/>
          </p:cNvSpPr>
          <p:nvPr>
            <p:ph type="body" sz="quarter" idx="14" hasCustomPrompt="1"/>
          </p:nvPr>
        </p:nvSpPr>
        <p:spPr>
          <a:xfrm>
            <a:off x="2592137" y="3876851"/>
            <a:ext cx="7119240" cy="658812"/>
          </a:xfrm>
          <a:prstGeom prst="rect">
            <a:avLst/>
          </a:prstGeom>
        </p:spPr>
        <p:txBody>
          <a:bodyPr>
            <a:noAutofit/>
          </a:bodyPr>
          <a:lstStyle>
            <a:lvl1pPr marL="0" indent="0" algn="ctr">
              <a:buNone/>
              <a:defRPr sz="2100">
                <a:solidFill>
                  <a:schemeClr val="bg1"/>
                </a:solidFill>
                <a:latin typeface="Montserrat Medium" panose="00000600000000000000" pitchFamily="2" charset="0"/>
              </a:defRPr>
            </a:lvl1pPr>
            <a:lvl2pPr>
              <a:defRPr sz="2100">
                <a:solidFill>
                  <a:schemeClr val="bg1"/>
                </a:solidFill>
                <a:latin typeface="Montserrat Medium" panose="00000600000000000000" pitchFamily="2" charset="0"/>
              </a:defRPr>
            </a:lvl2pPr>
            <a:lvl3pPr>
              <a:defRPr sz="1800">
                <a:solidFill>
                  <a:schemeClr val="bg1"/>
                </a:solidFill>
                <a:latin typeface="Montserrat Medium" panose="00000600000000000000" pitchFamily="2" charset="0"/>
              </a:defRPr>
            </a:lvl3pPr>
            <a:lvl4pPr>
              <a:defRPr sz="1500">
                <a:solidFill>
                  <a:schemeClr val="bg1"/>
                </a:solidFill>
                <a:latin typeface="Montserrat Medium" panose="00000600000000000000" pitchFamily="2" charset="0"/>
              </a:defRPr>
            </a:lvl4pPr>
            <a:lvl5pPr>
              <a:defRPr sz="1500">
                <a:solidFill>
                  <a:schemeClr val="bg1"/>
                </a:solidFill>
                <a:latin typeface="Montserrat Medium" panose="00000600000000000000" pitchFamily="2" charset="0"/>
              </a:defRPr>
            </a:lvl5pPr>
          </a:lstStyle>
          <a:p>
            <a:pPr lvl="0"/>
            <a:r>
              <a:rPr lang="en-US" dirty="0"/>
              <a:t>CLICK TO EDIT MASTER TEXT STYLES</a:t>
            </a:r>
          </a:p>
        </p:txBody>
      </p:sp>
      <p:pic>
        <p:nvPicPr>
          <p:cNvPr id="12" name="Imagen 11">
            <a:extLst>
              <a:ext uri="{FF2B5EF4-FFF2-40B4-BE49-F238E27FC236}">
                <a16:creationId xmlns:a16="http://schemas.microsoft.com/office/drawing/2014/main" id="{B2A9CD82-A3A0-1141-9246-E334EAB8089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68316" y="5797074"/>
            <a:ext cx="3158155" cy="822191"/>
          </a:xfrm>
          <a:prstGeom prst="rect">
            <a:avLst/>
          </a:prstGeom>
        </p:spPr>
      </p:pic>
      <p:pic>
        <p:nvPicPr>
          <p:cNvPr id="5" name="Imagen 4">
            <a:extLst>
              <a:ext uri="{FF2B5EF4-FFF2-40B4-BE49-F238E27FC236}">
                <a16:creationId xmlns:a16="http://schemas.microsoft.com/office/drawing/2014/main" id="{D8E6E25F-3C6F-43E0-8A0D-3B821AE324DD}"/>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100498" y="5502056"/>
            <a:ext cx="2398029" cy="1094983"/>
          </a:xfrm>
          <a:prstGeom prst="rect">
            <a:avLst/>
          </a:prstGeom>
        </p:spPr>
      </p:pic>
    </p:spTree>
    <p:extLst>
      <p:ext uri="{BB962C8B-B14F-4D97-AF65-F5344CB8AC3E}">
        <p14:creationId xmlns:p14="http://schemas.microsoft.com/office/powerpoint/2010/main" val="198132913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Diapositiva de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a:xfrm>
            <a:off x="838200" y="6356363"/>
            <a:ext cx="2743200" cy="365125"/>
          </a:xfrm>
          <a:prstGeom prst="rect">
            <a:avLst/>
          </a:prstGeom>
        </p:spPr>
        <p:txBody>
          <a:bodyPr/>
          <a:lstStyle/>
          <a:p>
            <a:fld id="{FC394578-8A77-C34B-BB51-E98A162DC129}" type="datetime1">
              <a:rPr lang="es-MX" smtClean="0"/>
              <a:t>08/08/2024</a:t>
            </a:fld>
            <a:endParaRPr lang="es-MX"/>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a:xfrm>
            <a:off x="4038600" y="6356363"/>
            <a:ext cx="4114800" cy="365125"/>
          </a:xfrm>
          <a:prstGeom prst="rect">
            <a:avLst/>
          </a:prstGeom>
        </p:spPr>
        <p:txBody>
          <a:bodyPr/>
          <a:lstStyle/>
          <a:p>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a:xfrm>
            <a:off x="8610600" y="6356363"/>
            <a:ext cx="2743200" cy="365125"/>
          </a:xfrm>
          <a:prstGeom prst="rect">
            <a:avLst/>
          </a:prstGeom>
        </p:spPr>
        <p:txBody>
          <a:bodyPr/>
          <a:lstStyle/>
          <a:p>
            <a:fld id="{C119739B-ACC7-1A4E-906B-A9546BA1AB75}" type="slidenum">
              <a:rPr lang="es-MX" smtClean="0"/>
              <a:t>‹Nº›</a:t>
            </a:fld>
            <a:endParaRPr lang="es-MX"/>
          </a:p>
        </p:txBody>
      </p:sp>
      <p:sp>
        <p:nvSpPr>
          <p:cNvPr id="8" name="9 CuadroTexto">
            <a:extLst>
              <a:ext uri="{FF2B5EF4-FFF2-40B4-BE49-F238E27FC236}">
                <a16:creationId xmlns:a16="http://schemas.microsoft.com/office/drawing/2014/main" id="{8F0498E8-619C-4071-B711-F02FBD547E0D}"/>
              </a:ext>
            </a:extLst>
          </p:cNvPr>
          <p:cNvSpPr txBox="1"/>
          <p:nvPr/>
        </p:nvSpPr>
        <p:spPr>
          <a:xfrm>
            <a:off x="4425769" y="6423916"/>
            <a:ext cx="3340475" cy="186077"/>
          </a:xfrm>
          <a:prstGeom prst="rect">
            <a:avLst/>
          </a:prstGeom>
          <a:noFill/>
        </p:spPr>
        <p:txBody>
          <a:bodyPr wrap="square" rtlCol="0">
            <a:spAutoFit/>
          </a:bodyPr>
          <a:lstStyle/>
          <a:p>
            <a:pPr marL="0" marR="0" indent="0" algn="ctr" defTabSz="794823" rtl="0" eaLnBrk="1" fontAlgn="base" latinLnBrk="0" hangingPunct="1">
              <a:lnSpc>
                <a:spcPct val="100000"/>
              </a:lnSpc>
              <a:spcBef>
                <a:spcPct val="0"/>
              </a:spcBef>
              <a:spcAft>
                <a:spcPct val="0"/>
              </a:spcAft>
              <a:buClrTx/>
              <a:buSzTx/>
              <a:buFontTx/>
              <a:buNone/>
              <a:tabLst/>
              <a:defRPr/>
            </a:pPr>
            <a:r>
              <a:rPr lang="es-MX" sz="609" kern="1200" dirty="0">
                <a:solidFill>
                  <a:schemeClr val="bg1"/>
                </a:solidFill>
                <a:latin typeface="Montserrat Medium" panose="00000600000000000000" pitchFamily="50" charset="0"/>
                <a:ea typeface="+mn-ea"/>
                <a:cs typeface="+mn-cs"/>
              </a:rPr>
              <a:t>2021 D.R. Petróleos Mexicanos. Todos los derechos reservados.</a:t>
            </a:r>
          </a:p>
        </p:txBody>
      </p:sp>
      <p:pic>
        <p:nvPicPr>
          <p:cNvPr id="9" name="Imagen 8">
            <a:extLst>
              <a:ext uri="{FF2B5EF4-FFF2-40B4-BE49-F238E27FC236}">
                <a16:creationId xmlns:a16="http://schemas.microsoft.com/office/drawing/2014/main" id="{94BC78D8-5806-4FB5-842E-496C3FE109A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9706" y="38107"/>
            <a:ext cx="2184399" cy="773389"/>
          </a:xfrm>
          <a:prstGeom prst="rect">
            <a:avLst/>
          </a:prstGeom>
        </p:spPr>
      </p:pic>
    </p:spTree>
    <p:extLst>
      <p:ext uri="{BB962C8B-B14F-4D97-AF65-F5344CB8AC3E}">
        <p14:creationId xmlns:p14="http://schemas.microsoft.com/office/powerpoint/2010/main" val="25959905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DF8E0F5-1ED6-4AA3-8DB5-927EBE44265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Tree>
    <p:extLst>
      <p:ext uri="{BB962C8B-B14F-4D97-AF65-F5344CB8AC3E}">
        <p14:creationId xmlns:p14="http://schemas.microsoft.com/office/powerpoint/2010/main" val="10619426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sp>
        <p:nvSpPr>
          <p:cNvPr id="7"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363220" y="2013747"/>
            <a:ext cx="11465560" cy="1325563"/>
          </a:xfrm>
          <a:prstGeom prst="rect">
            <a:avLst/>
          </a:prstGeom>
          <a:noFill/>
        </p:spPr>
        <p:txBody>
          <a:bodyPr/>
          <a:lstStyle>
            <a:lvl1pPr algn="ctr">
              <a:defRPr b="0" i="0">
                <a:solidFill>
                  <a:srgbClr val="DEC9A2"/>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8"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363220" y="3518694"/>
            <a:ext cx="11465560" cy="1137921"/>
          </a:xfrm>
          <a:prstGeom prst="rect">
            <a:avLst/>
          </a:prstGeom>
        </p:spPr>
        <p:txBody>
          <a:bodyPr>
            <a:normAutofit/>
          </a:bodyPr>
          <a:lstStyle>
            <a:lvl1pPr marL="0" indent="0" algn="ctr">
              <a:buNone/>
              <a:defRPr sz="2400" b="0" i="0">
                <a:solidFill>
                  <a:schemeClr val="bg1"/>
                </a:solidFill>
                <a:latin typeface="Montserrat SemiBold" panose="00000700000000000000" pitchFamily="2" charset="0"/>
              </a:defRPr>
            </a:lvl1pPr>
          </a:lstStyle>
          <a:p>
            <a:r>
              <a:rPr lang="es-ES" dirty="0"/>
              <a:t>LOREM IPSUM</a:t>
            </a:r>
          </a:p>
        </p:txBody>
      </p:sp>
      <p:pic>
        <p:nvPicPr>
          <p:cNvPr id="10" name="Imagen 9">
            <a:extLst>
              <a:ext uri="{FF2B5EF4-FFF2-40B4-BE49-F238E27FC236}">
                <a16:creationId xmlns:a16="http://schemas.microsoft.com/office/drawing/2014/main" id="{D688F9AD-3383-0E48-A281-0458BCB5BAC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9357" y="5608324"/>
            <a:ext cx="2932043" cy="1017767"/>
          </a:xfrm>
          <a:prstGeom prst="rect">
            <a:avLst/>
          </a:prstGeom>
        </p:spPr>
      </p:pic>
      <p:sp>
        <p:nvSpPr>
          <p:cNvPr id="11" name="9 CuadroTexto">
            <a:extLst>
              <a:ext uri="{FF2B5EF4-FFF2-40B4-BE49-F238E27FC236}">
                <a16:creationId xmlns:a16="http://schemas.microsoft.com/office/drawing/2014/main" id="{AC1926AB-1FFB-8D4E-AE02-CCE5E3F589F7}"/>
              </a:ext>
            </a:extLst>
          </p:cNvPr>
          <p:cNvSpPr txBox="1"/>
          <p:nvPr userDrawn="1"/>
        </p:nvSpPr>
        <p:spPr>
          <a:xfrm>
            <a:off x="4713784" y="6365792"/>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1"/>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4698627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Diapositiva de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sp>
        <p:nvSpPr>
          <p:cNvPr id="12" name="Título 1">
            <a:extLst>
              <a:ext uri="{FF2B5EF4-FFF2-40B4-BE49-F238E27FC236}">
                <a16:creationId xmlns:a16="http://schemas.microsoft.com/office/drawing/2014/main" id="{D23CAB6B-7A5A-6B4E-A033-229957EF0369}"/>
              </a:ext>
            </a:extLst>
          </p:cNvPr>
          <p:cNvSpPr>
            <a:spLocks noGrp="1"/>
          </p:cNvSpPr>
          <p:nvPr>
            <p:ph type="title" hasCustomPrompt="1"/>
          </p:nvPr>
        </p:nvSpPr>
        <p:spPr>
          <a:xfrm>
            <a:off x="363220" y="1964534"/>
            <a:ext cx="11465560" cy="1325563"/>
          </a:xfrm>
          <a:prstGeom prst="rect">
            <a:avLst/>
          </a:prstGeom>
          <a:noFill/>
        </p:spPr>
        <p:txBody>
          <a:bodyPr/>
          <a:lstStyle>
            <a:lvl1pPr algn="ctr">
              <a:defRPr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3" name="Marcador de contenido 2">
            <a:extLst>
              <a:ext uri="{FF2B5EF4-FFF2-40B4-BE49-F238E27FC236}">
                <a16:creationId xmlns:a16="http://schemas.microsoft.com/office/drawing/2014/main" id="{C92E3075-A055-6542-91AB-F62814FD3EF7}"/>
              </a:ext>
            </a:extLst>
          </p:cNvPr>
          <p:cNvSpPr>
            <a:spLocks noGrp="1"/>
          </p:cNvSpPr>
          <p:nvPr>
            <p:ph idx="1" hasCustomPrompt="1"/>
          </p:nvPr>
        </p:nvSpPr>
        <p:spPr>
          <a:xfrm>
            <a:off x="363220" y="3429004"/>
            <a:ext cx="11465560" cy="1137921"/>
          </a:xfrm>
          <a:prstGeom prst="rect">
            <a:avLst/>
          </a:prstGeom>
        </p:spPr>
        <p:txBody>
          <a:bodyPr>
            <a:normAutofit/>
          </a:bodyPr>
          <a:lstStyle>
            <a:lvl1pPr marL="0" indent="0" algn="ctr">
              <a:buNone/>
              <a:defRPr sz="2400" b="0" i="0">
                <a:solidFill>
                  <a:srgbClr val="BC945A"/>
                </a:solidFill>
                <a:latin typeface="Montserrat SemiBold" panose="00000700000000000000" pitchFamily="2" charset="0"/>
              </a:defRPr>
            </a:lvl1pPr>
          </a:lstStyle>
          <a:p>
            <a:r>
              <a:rPr lang="es-ES" dirty="0"/>
              <a:t>LOREM IPSUM</a:t>
            </a:r>
          </a:p>
        </p:txBody>
      </p:sp>
      <p:pic>
        <p:nvPicPr>
          <p:cNvPr id="3" name="Imagen 2">
            <a:extLst>
              <a:ext uri="{FF2B5EF4-FFF2-40B4-BE49-F238E27FC236}">
                <a16:creationId xmlns:a16="http://schemas.microsoft.com/office/drawing/2014/main" id="{7075A7D9-F76F-734F-9AE2-2431FDDC773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726632" y="5609068"/>
            <a:ext cx="2932043" cy="1017767"/>
          </a:xfrm>
          <a:prstGeom prst="rect">
            <a:avLst/>
          </a:prstGeom>
        </p:spPr>
      </p:pic>
      <p:sp>
        <p:nvSpPr>
          <p:cNvPr id="10" name="9 CuadroTexto">
            <a:extLst>
              <a:ext uri="{FF2B5EF4-FFF2-40B4-BE49-F238E27FC236}">
                <a16:creationId xmlns:a16="http://schemas.microsoft.com/office/drawing/2014/main" id="{1C04C8AD-8BE9-8645-B6BA-35634E0DECD3}"/>
              </a:ext>
            </a:extLst>
          </p:cNvPr>
          <p:cNvSpPr txBox="1"/>
          <p:nvPr userDrawn="1"/>
        </p:nvSpPr>
        <p:spPr>
          <a:xfrm>
            <a:off x="4782364" y="6356354"/>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33930549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5496560" y="996584"/>
            <a:ext cx="5720080" cy="2852737"/>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pic>
        <p:nvPicPr>
          <p:cNvPr id="6" name="Imagen 5">
            <a:extLst>
              <a:ext uri="{FF2B5EF4-FFF2-40B4-BE49-F238E27FC236}">
                <a16:creationId xmlns:a16="http://schemas.microsoft.com/office/drawing/2014/main" id="{60163C6C-BF89-4341-9F2B-9097E71F72F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
        <p:nvSpPr>
          <p:cNvPr id="8" name="9 CuadroTexto">
            <a:extLst>
              <a:ext uri="{FF2B5EF4-FFF2-40B4-BE49-F238E27FC236}">
                <a16:creationId xmlns:a16="http://schemas.microsoft.com/office/drawing/2014/main" id="{3CC3E143-910E-D841-AA01-7147D171D4E0}"/>
              </a:ext>
            </a:extLst>
          </p:cNvPr>
          <p:cNvSpPr txBox="1"/>
          <p:nvPr userDrawn="1"/>
        </p:nvSpPr>
        <p:spPr>
          <a:xfrm>
            <a:off x="4789038"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1781488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Diseño personalizad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D4A1ADC4-8F9E-7348-816F-C00C9B82A7D0}"/>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4" name="Marcador de pie de página 3">
            <a:extLst>
              <a:ext uri="{FF2B5EF4-FFF2-40B4-BE49-F238E27FC236}">
                <a16:creationId xmlns:a16="http://schemas.microsoft.com/office/drawing/2014/main" id="{8CB84907-060D-AF46-94EB-77E9E6992FD3}"/>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5" name="Marcador de número de diapositiva 4">
            <a:extLst>
              <a:ext uri="{FF2B5EF4-FFF2-40B4-BE49-F238E27FC236}">
                <a16:creationId xmlns:a16="http://schemas.microsoft.com/office/drawing/2014/main" id="{BBA9FE25-529C-C643-8C50-F8F91B5ABAA5}"/>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sp>
        <p:nvSpPr>
          <p:cNvPr id="6" name="Título 1">
            <a:extLst>
              <a:ext uri="{FF2B5EF4-FFF2-40B4-BE49-F238E27FC236}">
                <a16:creationId xmlns:a16="http://schemas.microsoft.com/office/drawing/2014/main" id="{4F2DB6AC-9A7C-414E-AFE4-4F5933719B80}"/>
              </a:ext>
            </a:extLst>
          </p:cNvPr>
          <p:cNvSpPr>
            <a:spLocks noGrp="1"/>
          </p:cNvSpPr>
          <p:nvPr>
            <p:ph type="title" hasCustomPrompt="1"/>
          </p:nvPr>
        </p:nvSpPr>
        <p:spPr>
          <a:xfrm>
            <a:off x="381000" y="562930"/>
            <a:ext cx="11424920" cy="1060859"/>
          </a:xfrm>
          <a:prstGeom prst="rect">
            <a:avLst/>
          </a:prstGeom>
          <a:noFill/>
        </p:spPr>
        <p:txBody>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7" name="Marcador de contenido 2">
            <a:extLst>
              <a:ext uri="{FF2B5EF4-FFF2-40B4-BE49-F238E27FC236}">
                <a16:creationId xmlns:a16="http://schemas.microsoft.com/office/drawing/2014/main" id="{2DC9B4D7-BCB7-EC4E-BF24-EDB3A3819008}"/>
              </a:ext>
            </a:extLst>
          </p:cNvPr>
          <p:cNvSpPr>
            <a:spLocks noGrp="1"/>
          </p:cNvSpPr>
          <p:nvPr>
            <p:ph idx="1" hasCustomPrompt="1"/>
          </p:nvPr>
        </p:nvSpPr>
        <p:spPr>
          <a:xfrm>
            <a:off x="381005" y="1865812"/>
            <a:ext cx="5532119"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8" name="Marcador de contenido 2">
            <a:extLst>
              <a:ext uri="{FF2B5EF4-FFF2-40B4-BE49-F238E27FC236}">
                <a16:creationId xmlns:a16="http://schemas.microsoft.com/office/drawing/2014/main" id="{71A72765-293D-3444-BD4D-E3F78760BD64}"/>
              </a:ext>
            </a:extLst>
          </p:cNvPr>
          <p:cNvSpPr>
            <a:spLocks noGrp="1"/>
          </p:cNvSpPr>
          <p:nvPr>
            <p:ph idx="13" hasCustomPrompt="1"/>
          </p:nvPr>
        </p:nvSpPr>
        <p:spPr>
          <a:xfrm>
            <a:off x="6233160" y="1865812"/>
            <a:ext cx="5572760"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pic>
        <p:nvPicPr>
          <p:cNvPr id="9" name="Imagen 8">
            <a:extLst>
              <a:ext uri="{FF2B5EF4-FFF2-40B4-BE49-F238E27FC236}">
                <a16:creationId xmlns:a16="http://schemas.microsoft.com/office/drawing/2014/main" id="{C905F166-5990-0E49-AAEB-89E3E8DAC3F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
        <p:nvSpPr>
          <p:cNvPr id="11" name="9 CuadroTexto">
            <a:extLst>
              <a:ext uri="{FF2B5EF4-FFF2-40B4-BE49-F238E27FC236}">
                <a16:creationId xmlns:a16="http://schemas.microsoft.com/office/drawing/2014/main" id="{E6595057-292B-E14B-9639-1D70C82CE475}"/>
              </a:ext>
            </a:extLst>
          </p:cNvPr>
          <p:cNvSpPr txBox="1"/>
          <p:nvPr userDrawn="1"/>
        </p:nvSpPr>
        <p:spPr>
          <a:xfrm>
            <a:off x="4782364"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347202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CE891-2873-1849-A37C-A2CF6D30A712}"/>
              </a:ext>
            </a:extLst>
          </p:cNvPr>
          <p:cNvSpPr>
            <a:spLocks noGrp="1"/>
          </p:cNvSpPr>
          <p:nvPr>
            <p:ph type="title" hasCustomPrompt="1"/>
          </p:nvPr>
        </p:nvSpPr>
        <p:spPr>
          <a:xfrm>
            <a:off x="381000" y="562931"/>
            <a:ext cx="11424920" cy="1325563"/>
          </a:xfrm>
          <a:prstGeom prst="rect">
            <a:avLst/>
          </a:prstGeom>
          <a:noFill/>
        </p:spPr>
        <p:txBody>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381005" y="2072643"/>
            <a:ext cx="5532119"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sp>
        <p:nvSpPr>
          <p:cNvPr id="7" name="Marcador de contenido 2">
            <a:extLst>
              <a:ext uri="{FF2B5EF4-FFF2-40B4-BE49-F238E27FC236}">
                <a16:creationId xmlns:a16="http://schemas.microsoft.com/office/drawing/2014/main" id="{34669C8D-E6AE-DD4A-AC37-D27A5118864B}"/>
              </a:ext>
            </a:extLst>
          </p:cNvPr>
          <p:cNvSpPr>
            <a:spLocks noGrp="1"/>
          </p:cNvSpPr>
          <p:nvPr>
            <p:ph idx="13" hasCustomPrompt="1"/>
          </p:nvPr>
        </p:nvSpPr>
        <p:spPr>
          <a:xfrm>
            <a:off x="6233160" y="2072643"/>
            <a:ext cx="5572760"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pic>
        <p:nvPicPr>
          <p:cNvPr id="8" name="Imagen 7">
            <a:extLst>
              <a:ext uri="{FF2B5EF4-FFF2-40B4-BE49-F238E27FC236}">
                <a16:creationId xmlns:a16="http://schemas.microsoft.com/office/drawing/2014/main" id="{EA4229F8-BE8F-6F44-8BC3-4F38D4F9010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
        <p:nvSpPr>
          <p:cNvPr id="11" name="9 CuadroTexto">
            <a:extLst>
              <a:ext uri="{FF2B5EF4-FFF2-40B4-BE49-F238E27FC236}">
                <a16:creationId xmlns:a16="http://schemas.microsoft.com/office/drawing/2014/main" id="{3F8B2C8C-F015-4140-A812-2CA7B9C9620F}"/>
              </a:ext>
            </a:extLst>
          </p:cNvPr>
          <p:cNvSpPr txBox="1"/>
          <p:nvPr userDrawn="1"/>
        </p:nvSpPr>
        <p:spPr>
          <a:xfrm>
            <a:off x="4789038"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36231420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4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CE891-2873-1849-A37C-A2CF6D30A712}"/>
              </a:ext>
            </a:extLst>
          </p:cNvPr>
          <p:cNvSpPr>
            <a:spLocks noGrp="1"/>
          </p:cNvSpPr>
          <p:nvPr>
            <p:ph type="title" hasCustomPrompt="1"/>
          </p:nvPr>
        </p:nvSpPr>
        <p:spPr>
          <a:xfrm>
            <a:off x="398780" y="568863"/>
            <a:ext cx="4155440" cy="1325563"/>
          </a:xfrm>
          <a:prstGeom prst="rect">
            <a:avLst/>
          </a:prstGeom>
          <a:noFill/>
        </p:spPr>
        <p:txBody>
          <a:bodyPr>
            <a:normAutofit/>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5029200" y="1825625"/>
            <a:ext cx="6324600" cy="4351339"/>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pic>
        <p:nvPicPr>
          <p:cNvPr id="7" name="Imagen 6">
            <a:extLst>
              <a:ext uri="{FF2B5EF4-FFF2-40B4-BE49-F238E27FC236}">
                <a16:creationId xmlns:a16="http://schemas.microsoft.com/office/drawing/2014/main" id="{8BACE3CF-7F00-A240-A8C1-47C96123945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
        <p:nvSpPr>
          <p:cNvPr id="9" name="9 CuadroTexto">
            <a:extLst>
              <a:ext uri="{FF2B5EF4-FFF2-40B4-BE49-F238E27FC236}">
                <a16:creationId xmlns:a16="http://schemas.microsoft.com/office/drawing/2014/main" id="{B922F89C-F0A5-A645-9DED-7301FB91F8DA}"/>
              </a:ext>
            </a:extLst>
          </p:cNvPr>
          <p:cNvSpPr txBox="1"/>
          <p:nvPr userDrawn="1"/>
        </p:nvSpPr>
        <p:spPr>
          <a:xfrm>
            <a:off x="4789038"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8347627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5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CE891-2873-1849-A37C-A2CF6D30A712}"/>
              </a:ext>
            </a:extLst>
          </p:cNvPr>
          <p:cNvSpPr>
            <a:spLocks noGrp="1"/>
          </p:cNvSpPr>
          <p:nvPr>
            <p:ph type="title" hasCustomPrompt="1"/>
          </p:nvPr>
        </p:nvSpPr>
        <p:spPr>
          <a:xfrm>
            <a:off x="426720" y="555683"/>
            <a:ext cx="4114800" cy="1029144"/>
          </a:xfrm>
          <a:prstGeom prst="rect">
            <a:avLst/>
          </a:prstGeom>
          <a:noFill/>
        </p:spPr>
        <p:txBody>
          <a:bodyPr>
            <a:noAutofit/>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988560" y="1825625"/>
            <a:ext cx="6365240" cy="4351339"/>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pic>
        <p:nvPicPr>
          <p:cNvPr id="9" name="Imagen 8">
            <a:extLst>
              <a:ext uri="{FF2B5EF4-FFF2-40B4-BE49-F238E27FC236}">
                <a16:creationId xmlns:a16="http://schemas.microsoft.com/office/drawing/2014/main" id="{90109D0E-35CE-2145-B3EA-7F1538D3BCF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
        <p:nvSpPr>
          <p:cNvPr id="11" name="9 CuadroTexto">
            <a:extLst>
              <a:ext uri="{FF2B5EF4-FFF2-40B4-BE49-F238E27FC236}">
                <a16:creationId xmlns:a16="http://schemas.microsoft.com/office/drawing/2014/main" id="{ECA84EB0-6A15-C843-B7A0-B77E4522C5DB}"/>
              </a:ext>
            </a:extLst>
          </p:cNvPr>
          <p:cNvSpPr txBox="1"/>
          <p:nvPr userDrawn="1"/>
        </p:nvSpPr>
        <p:spPr>
          <a:xfrm>
            <a:off x="4789038"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6275756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6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CE891-2873-1849-A37C-A2CF6D30A712}"/>
              </a:ext>
            </a:extLst>
          </p:cNvPr>
          <p:cNvSpPr>
            <a:spLocks noGrp="1"/>
          </p:cNvSpPr>
          <p:nvPr>
            <p:ph type="title" hasCustomPrompt="1"/>
          </p:nvPr>
        </p:nvSpPr>
        <p:spPr>
          <a:xfrm>
            <a:off x="274321" y="578806"/>
            <a:ext cx="4036423" cy="1260475"/>
          </a:xfrm>
          <a:prstGeom prst="rect">
            <a:avLst/>
          </a:prstGeom>
          <a:noFill/>
        </p:spPr>
        <p:txBody>
          <a:bodyPr>
            <a:normAutofit/>
          </a:bodyPr>
          <a:lstStyle>
            <a:lvl1pPr algn="l">
              <a:defRPr sz="3900" b="0" i="0">
                <a:solidFill>
                  <a:srgbClr val="6E152E"/>
                </a:solidFill>
                <a:latin typeface="Montserrat SemiBold" panose="00000700000000000000" pitchFamily="2" charset="0"/>
              </a:defRPr>
            </a:lvl1pPr>
          </a:lstStyle>
          <a:p>
            <a:r>
              <a:rPr lang="es-ES" dirty="0"/>
              <a:t>LOREM IPSUM</a:t>
            </a:r>
            <a:endParaRPr lang="es-MX" dirty="0"/>
          </a:p>
        </p:txBody>
      </p:sp>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785360" y="1209043"/>
            <a:ext cx="6568440" cy="49679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pic>
        <p:nvPicPr>
          <p:cNvPr id="7" name="Imagen 6">
            <a:extLst>
              <a:ext uri="{FF2B5EF4-FFF2-40B4-BE49-F238E27FC236}">
                <a16:creationId xmlns:a16="http://schemas.microsoft.com/office/drawing/2014/main" id="{FC6A5B12-C90D-9D46-9AE5-B8E70840798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
        <p:nvSpPr>
          <p:cNvPr id="9" name="9 CuadroTexto">
            <a:extLst>
              <a:ext uri="{FF2B5EF4-FFF2-40B4-BE49-F238E27FC236}">
                <a16:creationId xmlns:a16="http://schemas.microsoft.com/office/drawing/2014/main" id="{68EE8B30-A674-FC42-BCFF-97DF4447AEA0}"/>
              </a:ext>
            </a:extLst>
          </p:cNvPr>
          <p:cNvSpPr txBox="1"/>
          <p:nvPr userDrawn="1"/>
        </p:nvSpPr>
        <p:spPr>
          <a:xfrm>
            <a:off x="4789038"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38307904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58C96623-04E2-294E-A602-FC39EBA078E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Tree>
    <p:extLst>
      <p:ext uri="{BB962C8B-B14F-4D97-AF65-F5344CB8AC3E}">
        <p14:creationId xmlns:p14="http://schemas.microsoft.com/office/powerpoint/2010/main" val="27727247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DF8E0F5-1ED6-4AA3-8DB5-927EBE44265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Tree>
    <p:extLst>
      <p:ext uri="{BB962C8B-B14F-4D97-AF65-F5344CB8AC3E}">
        <p14:creationId xmlns:p14="http://schemas.microsoft.com/office/powerpoint/2010/main" val="56276888"/>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D52AFEB7-75D0-BE47-81B9-4E56BC16D87C}"/>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5" name="Marcador de pie de página 4">
            <a:extLst>
              <a:ext uri="{FF2B5EF4-FFF2-40B4-BE49-F238E27FC236}">
                <a16:creationId xmlns:a16="http://schemas.microsoft.com/office/drawing/2014/main" id="{7BF20D03-13BE-A948-A10F-E6525E78D103}"/>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7"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831853" y="784711"/>
            <a:ext cx="10521951" cy="1806095"/>
          </a:xfrm>
          <a:prstGeom prst="rect">
            <a:avLst/>
          </a:prstGeom>
        </p:spPr>
        <p:txBody>
          <a:bodyPr anchor="b">
            <a:normAutofit/>
          </a:bodyPr>
          <a:lstStyle>
            <a:lvl1pPr algn="ct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831851" y="2956563"/>
            <a:ext cx="10515600" cy="2208059"/>
          </a:xfrm>
          <a:prstGeom prst="rect">
            <a:avLst/>
          </a:prstGeom>
        </p:spPr>
        <p:txBody>
          <a:bodyPr/>
          <a:lstStyle>
            <a:lvl1pPr marL="0" indent="0">
              <a:buNone/>
              <a:defRPr sz="2400" b="0" i="0">
                <a:solidFill>
                  <a:schemeClr val="tx1">
                    <a:tint val="75000"/>
                  </a:schemeClr>
                </a:solidFill>
                <a:latin typeface="Montserrat" pitchFamily="2" charset="77"/>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pic>
        <p:nvPicPr>
          <p:cNvPr id="9" name="Imagen 8">
            <a:extLst>
              <a:ext uri="{FF2B5EF4-FFF2-40B4-BE49-F238E27FC236}">
                <a16:creationId xmlns:a16="http://schemas.microsoft.com/office/drawing/2014/main" id="{B534E4F3-60B4-AE49-85B9-AC7DFC59961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
        <p:nvSpPr>
          <p:cNvPr id="11" name="9 CuadroTexto">
            <a:extLst>
              <a:ext uri="{FF2B5EF4-FFF2-40B4-BE49-F238E27FC236}">
                <a16:creationId xmlns:a16="http://schemas.microsoft.com/office/drawing/2014/main" id="{A62D3F27-93FC-E149-AC84-471D8053948F}"/>
              </a:ext>
            </a:extLst>
          </p:cNvPr>
          <p:cNvSpPr txBox="1"/>
          <p:nvPr userDrawn="1"/>
        </p:nvSpPr>
        <p:spPr>
          <a:xfrm>
            <a:off x="4789038"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14105043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a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F6B79C-27DF-DA46-9B64-4E0256DA97D5}"/>
              </a:ext>
            </a:extLst>
          </p:cNvPr>
          <p:cNvSpPr>
            <a:spLocks noGrp="1"/>
          </p:cNvSpPr>
          <p:nvPr>
            <p:ph type="title"/>
          </p:nvPr>
        </p:nvSpPr>
        <p:spPr>
          <a:xfrm>
            <a:off x="839789" y="829783"/>
            <a:ext cx="5378131" cy="989648"/>
          </a:xfrm>
          <a:prstGeom prst="rect">
            <a:avLst/>
          </a:prstGeom>
        </p:spPr>
        <p:txBody>
          <a:bodyPr>
            <a:noAutofit/>
          </a:bodyPr>
          <a:lstStyle>
            <a:lvl1pPr>
              <a:defRPr sz="3200" b="1" i="0" cap="all" baseline="0">
                <a:solidFill>
                  <a:srgbClr val="6E152E"/>
                </a:solidFill>
                <a:latin typeface="Montserrat SemiBold" pitchFamily="2" charset="77"/>
              </a:defRPr>
            </a:lvl1pPr>
          </a:lstStyle>
          <a:p>
            <a:endParaRPr lang="es-MX" dirty="0"/>
          </a:p>
        </p:txBody>
      </p:sp>
      <p:sp>
        <p:nvSpPr>
          <p:cNvPr id="3" name="Marcador de texto 2">
            <a:extLst>
              <a:ext uri="{FF2B5EF4-FFF2-40B4-BE49-F238E27FC236}">
                <a16:creationId xmlns:a16="http://schemas.microsoft.com/office/drawing/2014/main" id="{8BC9834F-FDDC-E444-AA42-F599DEF8AFB7}"/>
              </a:ext>
            </a:extLst>
          </p:cNvPr>
          <p:cNvSpPr>
            <a:spLocks noGrp="1"/>
          </p:cNvSpPr>
          <p:nvPr>
            <p:ph type="body" idx="1"/>
          </p:nvPr>
        </p:nvSpPr>
        <p:spPr>
          <a:xfrm>
            <a:off x="839791" y="2036763"/>
            <a:ext cx="5682932" cy="823912"/>
          </a:xfrm>
          <a:prstGeom prst="rect">
            <a:avLst/>
          </a:prstGeom>
        </p:spPr>
        <p:txBody>
          <a:bodyPr anchor="b">
            <a:noAutofit/>
          </a:bodyPr>
          <a:lstStyle>
            <a:lvl1pPr marL="0" indent="0">
              <a:buNone/>
              <a:defRPr sz="2800" b="0" i="0">
                <a:solidFill>
                  <a:srgbClr val="404040"/>
                </a:solidFill>
                <a:latin typeface="Montserrat Medium" pitchFamily="2" charset="77"/>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endParaRPr lang="es-MX" dirty="0"/>
          </a:p>
        </p:txBody>
      </p:sp>
      <p:sp>
        <p:nvSpPr>
          <p:cNvPr id="4" name="Marcador de contenido 3">
            <a:extLst>
              <a:ext uri="{FF2B5EF4-FFF2-40B4-BE49-F238E27FC236}">
                <a16:creationId xmlns:a16="http://schemas.microsoft.com/office/drawing/2014/main" id="{E804EBD2-6E8F-DD4D-A7F0-B009AC0DF707}"/>
              </a:ext>
            </a:extLst>
          </p:cNvPr>
          <p:cNvSpPr>
            <a:spLocks noGrp="1"/>
          </p:cNvSpPr>
          <p:nvPr>
            <p:ph sz="half" idx="2"/>
          </p:nvPr>
        </p:nvSpPr>
        <p:spPr>
          <a:xfrm>
            <a:off x="839791" y="3072448"/>
            <a:ext cx="5682932" cy="2625727"/>
          </a:xfrm>
          <a:prstGeom prst="rect">
            <a:avLst/>
          </a:prstGeom>
        </p:spPr>
        <p:txBody>
          <a:bodyPr>
            <a:normAutofit/>
          </a:bodyPr>
          <a:lstStyle>
            <a:lvl1pPr>
              <a:defRPr sz="2400" b="0" i="0">
                <a:solidFill>
                  <a:srgbClr val="404040"/>
                </a:solidFill>
                <a:latin typeface="Montserrat Medium" pitchFamily="2" charset="77"/>
              </a:defRPr>
            </a:lvl1pPr>
          </a:lstStyle>
          <a:p>
            <a:r>
              <a:rPr lang="es-ES" dirty="0"/>
              <a:t>Editar los estilos de texto del patrón
Segundo nivel
Tercer nivel
Cuarto nivel
Quinto nivel</a:t>
            </a:r>
            <a:endParaRPr lang="es-MX" dirty="0"/>
          </a:p>
        </p:txBody>
      </p:sp>
      <p:sp>
        <p:nvSpPr>
          <p:cNvPr id="5" name="Marcador de texto 4">
            <a:extLst>
              <a:ext uri="{FF2B5EF4-FFF2-40B4-BE49-F238E27FC236}">
                <a16:creationId xmlns:a16="http://schemas.microsoft.com/office/drawing/2014/main" id="{0476336B-7889-A545-8051-B71747F39B6D}"/>
              </a:ext>
            </a:extLst>
          </p:cNvPr>
          <p:cNvSpPr>
            <a:spLocks noGrp="1"/>
          </p:cNvSpPr>
          <p:nvPr>
            <p:ph type="body" sz="quarter" idx="3"/>
          </p:nvPr>
        </p:nvSpPr>
        <p:spPr>
          <a:xfrm>
            <a:off x="7807960" y="2051684"/>
            <a:ext cx="3967480" cy="823912"/>
          </a:xfrm>
          <a:prstGeom prst="rect">
            <a:avLst/>
          </a:prstGeom>
        </p:spPr>
        <p:txBody>
          <a:bodyPr anchor="b">
            <a:noAutofit/>
          </a:bodyPr>
          <a:lstStyle>
            <a:lvl1pPr marL="0" indent="0">
              <a:buNone/>
              <a:defRPr sz="2800" b="0" i="0">
                <a:latin typeface="Montserrat Medium" pitchFamily="2" charset="77"/>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endParaRPr lang="es-MX" dirty="0"/>
          </a:p>
        </p:txBody>
      </p:sp>
      <p:sp>
        <p:nvSpPr>
          <p:cNvPr id="6" name="Marcador de contenido 5">
            <a:extLst>
              <a:ext uri="{FF2B5EF4-FFF2-40B4-BE49-F238E27FC236}">
                <a16:creationId xmlns:a16="http://schemas.microsoft.com/office/drawing/2014/main" id="{975D9E89-2F81-8E4E-8F00-6E2A93AE2FB2}"/>
              </a:ext>
            </a:extLst>
          </p:cNvPr>
          <p:cNvSpPr>
            <a:spLocks noGrp="1"/>
          </p:cNvSpPr>
          <p:nvPr>
            <p:ph sz="quarter" idx="4"/>
          </p:nvPr>
        </p:nvSpPr>
        <p:spPr>
          <a:xfrm>
            <a:off x="7807960" y="3072448"/>
            <a:ext cx="3967480" cy="2625727"/>
          </a:xfrm>
          <a:prstGeom prst="rect">
            <a:avLst/>
          </a:prstGeom>
        </p:spPr>
        <p:txBody>
          <a:bodyPr>
            <a:normAutofit/>
          </a:bodyPr>
          <a:lstStyle>
            <a:lvl1pPr>
              <a:defRPr sz="2400" b="0" i="0">
                <a:latin typeface="Montserrat Medium" pitchFamily="2" charset="77"/>
              </a:defRPr>
            </a:lvl1pPr>
          </a:lstStyle>
          <a:p>
            <a:r>
              <a:rPr lang="es-ES" dirty="0"/>
              <a:t>Editar los estilos de texto del patrón
Segundo nivel
Tercer nivel
Cuarto nivel
Quinto nivel</a:t>
            </a:r>
            <a:endParaRPr lang="es-MX" dirty="0"/>
          </a:p>
        </p:txBody>
      </p:sp>
      <p:sp>
        <p:nvSpPr>
          <p:cNvPr id="7" name="Marcador de fecha 6">
            <a:extLst>
              <a:ext uri="{FF2B5EF4-FFF2-40B4-BE49-F238E27FC236}">
                <a16:creationId xmlns:a16="http://schemas.microsoft.com/office/drawing/2014/main" id="{B5A9B9FE-8B4D-2C49-9079-B4D8CA369EB3}"/>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8" name="Marcador de pie de página 7">
            <a:extLst>
              <a:ext uri="{FF2B5EF4-FFF2-40B4-BE49-F238E27FC236}">
                <a16:creationId xmlns:a16="http://schemas.microsoft.com/office/drawing/2014/main" id="{8BB4BDA2-120C-E14E-8684-F8383129C81B}"/>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9" name="Marcador de número de diapositiva 8">
            <a:extLst>
              <a:ext uri="{FF2B5EF4-FFF2-40B4-BE49-F238E27FC236}">
                <a16:creationId xmlns:a16="http://schemas.microsoft.com/office/drawing/2014/main" id="{918733FD-8434-2949-8A2A-43A2A44FCB2F}"/>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pic>
        <p:nvPicPr>
          <p:cNvPr id="10" name="Imagen 9">
            <a:extLst>
              <a:ext uri="{FF2B5EF4-FFF2-40B4-BE49-F238E27FC236}">
                <a16:creationId xmlns:a16="http://schemas.microsoft.com/office/drawing/2014/main" id="{560D0800-4CA4-1047-9BAE-722C6189F89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
        <p:nvSpPr>
          <p:cNvPr id="12" name="9 CuadroTexto">
            <a:extLst>
              <a:ext uri="{FF2B5EF4-FFF2-40B4-BE49-F238E27FC236}">
                <a16:creationId xmlns:a16="http://schemas.microsoft.com/office/drawing/2014/main" id="{3EB35B3C-3C7A-0445-9296-AF179C6D899D}"/>
              </a:ext>
            </a:extLst>
          </p:cNvPr>
          <p:cNvSpPr txBox="1"/>
          <p:nvPr userDrawn="1"/>
        </p:nvSpPr>
        <p:spPr>
          <a:xfrm>
            <a:off x="4789038"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13144639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2BA57C4-7E93-7040-8A57-4BA7102B5448}"/>
              </a:ext>
            </a:extLst>
          </p:cNvPr>
          <p:cNvSpPr>
            <a:spLocks noGrp="1"/>
          </p:cNvSpPr>
          <p:nvPr>
            <p:ph sz="half" idx="1"/>
          </p:nvPr>
        </p:nvSpPr>
        <p:spPr>
          <a:xfrm>
            <a:off x="369655" y="2164081"/>
            <a:ext cx="4008847" cy="4012883"/>
          </a:xfrm>
          <a:prstGeom prst="rect">
            <a:avLst/>
          </a:prstGeom>
        </p:spPr>
        <p:txBody>
          <a:bodyPr/>
          <a:lstStyle>
            <a:lvl1pPr>
              <a:defRPr b="0" i="0">
                <a:latin typeface="Montserrat" pitchFamily="2" charset="77"/>
              </a:defRPr>
            </a:lvl1pPr>
          </a:lstStyle>
          <a:p>
            <a:r>
              <a:rPr lang="es-ES" dirty="0"/>
              <a:t>Editar los estilos de texto del patrón
Segundo nivel
Tercer nivel
Cuarto nivel
Quinto nivel</a:t>
            </a:r>
            <a:endParaRPr lang="es-MX" dirty="0"/>
          </a:p>
        </p:txBody>
      </p:sp>
      <p:sp>
        <p:nvSpPr>
          <p:cNvPr id="5" name="Marcador de fecha 4">
            <a:extLst>
              <a:ext uri="{FF2B5EF4-FFF2-40B4-BE49-F238E27FC236}">
                <a16:creationId xmlns:a16="http://schemas.microsoft.com/office/drawing/2014/main" id="{7643D9A1-AF1A-5C49-9963-CA564481E9D2}"/>
              </a:ext>
            </a:extLst>
          </p:cNvPr>
          <p:cNvSpPr>
            <a:spLocks noGrp="1"/>
          </p:cNvSpPr>
          <p:nvPr>
            <p:ph type="dt" sz="half" idx="10"/>
          </p:nvPr>
        </p:nvSpPr>
        <p:spPr>
          <a:xfrm>
            <a:off x="838200" y="6356354"/>
            <a:ext cx="2743200" cy="365125"/>
          </a:xfrm>
          <a:prstGeom prst="rect">
            <a:avLst/>
          </a:prstGeom>
        </p:spPr>
        <p:txBody>
          <a:bodyPr/>
          <a:lstStyle>
            <a:lvl1pPr>
              <a:defRPr b="0" i="0">
                <a:latin typeface="Montserrat" pitchFamily="2" charset="77"/>
              </a:defRPr>
            </a:lvl1pPr>
          </a:lstStyle>
          <a:p>
            <a:fld id="{62B8DF0E-90BF-EC4E-8934-156187A1162F}" type="datetimeFigureOut">
              <a:rPr lang="es-MX" smtClean="0"/>
              <a:pPr/>
              <a:t>08/08/2024</a:t>
            </a:fld>
            <a:endParaRPr lang="es-MX" dirty="0"/>
          </a:p>
        </p:txBody>
      </p:sp>
      <p:sp>
        <p:nvSpPr>
          <p:cNvPr id="6" name="Marcador de pie de página 5">
            <a:extLst>
              <a:ext uri="{FF2B5EF4-FFF2-40B4-BE49-F238E27FC236}">
                <a16:creationId xmlns:a16="http://schemas.microsoft.com/office/drawing/2014/main" id="{189B1503-FEA8-AE42-A3F9-8B406AE3D36C}"/>
              </a:ext>
            </a:extLst>
          </p:cNvPr>
          <p:cNvSpPr>
            <a:spLocks noGrp="1"/>
          </p:cNvSpPr>
          <p:nvPr>
            <p:ph type="ftr" sz="quarter" idx="11"/>
          </p:nvPr>
        </p:nvSpPr>
        <p:spPr>
          <a:xfrm>
            <a:off x="4038600" y="6356354"/>
            <a:ext cx="4114800" cy="365125"/>
          </a:xfrm>
          <a:prstGeom prst="rect">
            <a:avLst/>
          </a:prstGeom>
        </p:spPr>
        <p:txBody>
          <a:bodyPr/>
          <a:lstStyle>
            <a:lvl1pPr>
              <a:defRPr b="0" i="0">
                <a:latin typeface="Montserrat" pitchFamily="2" charset="77"/>
              </a:defRPr>
            </a:lvl1pPr>
          </a:lstStyle>
          <a:p>
            <a:endParaRPr lang="es-MX" dirty="0"/>
          </a:p>
        </p:txBody>
      </p:sp>
      <p:sp>
        <p:nvSpPr>
          <p:cNvPr id="12" name="Título 1">
            <a:extLst>
              <a:ext uri="{FF2B5EF4-FFF2-40B4-BE49-F238E27FC236}">
                <a16:creationId xmlns:a16="http://schemas.microsoft.com/office/drawing/2014/main" id="{29FCE891-2873-1849-A37C-A2CF6D30A712}"/>
              </a:ext>
            </a:extLst>
          </p:cNvPr>
          <p:cNvSpPr txBox="1">
            <a:spLocks/>
          </p:cNvSpPr>
          <p:nvPr userDrawn="1"/>
        </p:nvSpPr>
        <p:spPr>
          <a:xfrm>
            <a:off x="838200" y="1669779"/>
            <a:ext cx="10515600" cy="13255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b="0" i="0" kern="1200">
                <a:solidFill>
                  <a:srgbClr val="A42145"/>
                </a:solidFill>
                <a:latin typeface="Montserrat SemiBold" panose="00000700000000000000" pitchFamily="2" charset="0"/>
                <a:ea typeface="+mj-ea"/>
                <a:cs typeface="+mj-cs"/>
              </a:defRPr>
            </a:lvl1pPr>
          </a:lstStyle>
          <a:p>
            <a:endParaRPr lang="es-MX" sz="4400" dirty="0"/>
          </a:p>
        </p:txBody>
      </p:sp>
      <p:sp>
        <p:nvSpPr>
          <p:cNvPr id="16" name="Text Placeholder 15"/>
          <p:cNvSpPr>
            <a:spLocks noGrp="1"/>
          </p:cNvSpPr>
          <p:nvPr>
            <p:ph type="body" sz="quarter" idx="13" hasCustomPrompt="1"/>
          </p:nvPr>
        </p:nvSpPr>
        <p:spPr>
          <a:xfrm>
            <a:off x="370117" y="366715"/>
            <a:ext cx="4008847" cy="1303337"/>
          </a:xfrm>
          <a:prstGeom prst="rect">
            <a:avLst/>
          </a:prstGeom>
        </p:spPr>
        <p:txBody>
          <a:bodyPr>
            <a:normAutofit/>
          </a:bodyPr>
          <a:lstStyle>
            <a:lvl1pPr marL="0" indent="0">
              <a:buNone/>
              <a:defRPr sz="3200">
                <a:solidFill>
                  <a:srgbClr val="6E152E"/>
                </a:solidFill>
                <a:latin typeface="Montserrat SemiBold" panose="00000700000000000000" pitchFamily="2" charset="0"/>
              </a:defRPr>
            </a:lvl1pPr>
          </a:lstStyle>
          <a:p>
            <a:pPr lvl="0"/>
            <a:r>
              <a:rPr lang="en-US" dirty="0"/>
              <a:t>CLICK TO EDIT MASTER TEXT STYLES</a:t>
            </a:r>
          </a:p>
        </p:txBody>
      </p:sp>
      <p:pic>
        <p:nvPicPr>
          <p:cNvPr id="9" name="Imagen 8">
            <a:extLst>
              <a:ext uri="{FF2B5EF4-FFF2-40B4-BE49-F238E27FC236}">
                <a16:creationId xmlns:a16="http://schemas.microsoft.com/office/drawing/2014/main" id="{EDBA9AB4-08E4-3D45-8B78-6DF1A3002F1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133764" y="229834"/>
            <a:ext cx="1853091" cy="643243"/>
          </a:xfrm>
          <a:prstGeom prst="rect">
            <a:avLst/>
          </a:prstGeom>
        </p:spPr>
      </p:pic>
      <p:sp>
        <p:nvSpPr>
          <p:cNvPr id="11" name="9 CuadroTexto">
            <a:extLst>
              <a:ext uri="{FF2B5EF4-FFF2-40B4-BE49-F238E27FC236}">
                <a16:creationId xmlns:a16="http://schemas.microsoft.com/office/drawing/2014/main" id="{722F9EAB-27C7-6249-9F19-713DE339C79F}"/>
              </a:ext>
            </a:extLst>
          </p:cNvPr>
          <p:cNvSpPr txBox="1"/>
          <p:nvPr userDrawn="1"/>
        </p:nvSpPr>
        <p:spPr>
          <a:xfrm>
            <a:off x="4789038"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2508100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ido con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088400" y="2854450"/>
            <a:ext cx="10126721" cy="561931"/>
          </a:xfrm>
          <a:prstGeom prst="rect">
            <a:avLst/>
          </a:prstGeom>
        </p:spPr>
        <p:txBody>
          <a:bodyPr>
            <a:normAutofit/>
          </a:bodyPr>
          <a:lstStyle>
            <a:lvl1pPr marL="0" indent="0" algn="ctr">
              <a:buNone/>
              <a:defRPr sz="4000">
                <a:solidFill>
                  <a:srgbClr val="6E152E"/>
                </a:solidFill>
                <a:latin typeface="Montserrat SemiBold" panose="00000700000000000000" pitchFamily="2" charset="0"/>
              </a:defRPr>
            </a:lvl1pPr>
          </a:lstStyle>
          <a:p>
            <a:pPr lvl="0"/>
            <a:r>
              <a:rPr lang="en-US" dirty="0"/>
              <a:t>CLICK TO EDIT MASTER TEXT STYLES</a:t>
            </a:r>
          </a:p>
        </p:txBody>
      </p:sp>
      <p:pic>
        <p:nvPicPr>
          <p:cNvPr id="10" name="Imagen 9">
            <a:extLst>
              <a:ext uri="{FF2B5EF4-FFF2-40B4-BE49-F238E27FC236}">
                <a16:creationId xmlns:a16="http://schemas.microsoft.com/office/drawing/2014/main" id="{1D66914C-E65A-5340-99AF-26DDA669476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726632" y="5609068"/>
            <a:ext cx="2932043" cy="1017767"/>
          </a:xfrm>
          <a:prstGeom prst="rect">
            <a:avLst/>
          </a:prstGeom>
        </p:spPr>
      </p:pic>
      <p:sp>
        <p:nvSpPr>
          <p:cNvPr id="12" name="9 CuadroTexto">
            <a:extLst>
              <a:ext uri="{FF2B5EF4-FFF2-40B4-BE49-F238E27FC236}">
                <a16:creationId xmlns:a16="http://schemas.microsoft.com/office/drawing/2014/main" id="{7F2561C4-B3C1-A94F-A298-1455658CAEC1}"/>
              </a:ext>
            </a:extLst>
          </p:cNvPr>
          <p:cNvSpPr txBox="1"/>
          <p:nvPr userDrawn="1"/>
        </p:nvSpPr>
        <p:spPr>
          <a:xfrm>
            <a:off x="4789038"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1515853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ntenido con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a:xfrm>
            <a:off x="838200" y="6356354"/>
            <a:ext cx="2743200" cy="365125"/>
          </a:xfrm>
          <a:prstGeom prst="rect">
            <a:avLst/>
          </a:prstGeom>
        </p:spPr>
        <p:txBody>
          <a:bodyPr/>
          <a:lstStyle/>
          <a:p>
            <a:fld id="{62B8DF0E-90BF-EC4E-8934-156187A1162F}" type="datetimeFigureOut">
              <a:rPr lang="es-MX" smtClean="0"/>
              <a:t>08/08/2024</a:t>
            </a:fld>
            <a:endParaRPr lang="es-MX" dirty="0"/>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088400" y="2854450"/>
            <a:ext cx="10126721" cy="561931"/>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pic>
        <p:nvPicPr>
          <p:cNvPr id="8" name="Imagen 7">
            <a:extLst>
              <a:ext uri="{FF2B5EF4-FFF2-40B4-BE49-F238E27FC236}">
                <a16:creationId xmlns:a16="http://schemas.microsoft.com/office/drawing/2014/main" id="{53F7791E-49E7-8B43-B7F2-CBAF473CE51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661584" y="195355"/>
            <a:ext cx="2287437" cy="794012"/>
          </a:xfrm>
          <a:prstGeom prst="rect">
            <a:avLst/>
          </a:prstGeom>
        </p:spPr>
      </p:pic>
      <p:sp>
        <p:nvSpPr>
          <p:cNvPr id="10" name="9 CuadroTexto">
            <a:extLst>
              <a:ext uri="{FF2B5EF4-FFF2-40B4-BE49-F238E27FC236}">
                <a16:creationId xmlns:a16="http://schemas.microsoft.com/office/drawing/2014/main" id="{9935FED2-D394-B34B-85F9-76734FBF77F6}"/>
              </a:ext>
            </a:extLst>
          </p:cNvPr>
          <p:cNvSpPr txBox="1"/>
          <p:nvPr userDrawn="1"/>
        </p:nvSpPr>
        <p:spPr>
          <a:xfrm>
            <a:off x="4789038"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1"/>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31961235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olo el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6683DC7C-0DFD-A146-96AA-922A0BD91A73}"/>
              </a:ext>
            </a:extLst>
          </p:cNvPr>
          <p:cNvSpPr>
            <a:spLocks noGrp="1"/>
          </p:cNvSpPr>
          <p:nvPr>
            <p:ph type="dt" sz="half" idx="10"/>
          </p:nvPr>
        </p:nvSpPr>
        <p:spPr>
          <a:xfrm>
            <a:off x="893957" y="6356354"/>
            <a:ext cx="2743200" cy="365125"/>
          </a:xfrm>
          <a:prstGeom prst="rect">
            <a:avLst/>
          </a:prstGeom>
        </p:spPr>
        <p:txBody>
          <a:bodyPr/>
          <a:lstStyle/>
          <a:p>
            <a:fld id="{62B8DF0E-90BF-EC4E-8934-156187A1162F}" type="datetimeFigureOut">
              <a:rPr lang="es-MX" smtClean="0"/>
              <a:t>08/08/2024</a:t>
            </a:fld>
            <a:endParaRPr lang="es-MX" dirty="0"/>
          </a:p>
        </p:txBody>
      </p:sp>
      <p:sp>
        <p:nvSpPr>
          <p:cNvPr id="4" name="Marcador de pie de página 3">
            <a:extLst>
              <a:ext uri="{FF2B5EF4-FFF2-40B4-BE49-F238E27FC236}">
                <a16:creationId xmlns:a16="http://schemas.microsoft.com/office/drawing/2014/main" id="{FF2200DE-3D26-A84D-8F5E-384E93FCFB61}"/>
              </a:ext>
            </a:extLst>
          </p:cNvPr>
          <p:cNvSpPr>
            <a:spLocks noGrp="1"/>
          </p:cNvSpPr>
          <p:nvPr>
            <p:ph type="ftr" sz="quarter" idx="11"/>
          </p:nvPr>
        </p:nvSpPr>
        <p:spPr>
          <a:xfrm>
            <a:off x="4038600" y="6356354"/>
            <a:ext cx="4114800" cy="365125"/>
          </a:xfrm>
          <a:prstGeom prst="rect">
            <a:avLst/>
          </a:prstGeom>
        </p:spPr>
        <p:txBody>
          <a:bodyPr/>
          <a:lstStyle/>
          <a:p>
            <a:endParaRPr lang="es-MX" dirty="0"/>
          </a:p>
        </p:txBody>
      </p:sp>
      <p:sp>
        <p:nvSpPr>
          <p:cNvPr id="5" name="Marcador de número de diapositiva 4">
            <a:extLst>
              <a:ext uri="{FF2B5EF4-FFF2-40B4-BE49-F238E27FC236}">
                <a16:creationId xmlns:a16="http://schemas.microsoft.com/office/drawing/2014/main" id="{09D56C6E-3E4E-2E4E-A2D6-8B0B5AAE2D00}"/>
              </a:ext>
            </a:extLst>
          </p:cNvPr>
          <p:cNvSpPr>
            <a:spLocks noGrp="1"/>
          </p:cNvSpPr>
          <p:nvPr>
            <p:ph type="sldNum" sz="quarter" idx="12"/>
          </p:nvPr>
        </p:nvSpPr>
        <p:spPr>
          <a:xfrm>
            <a:off x="8610600" y="6356354"/>
            <a:ext cx="2743200" cy="365125"/>
          </a:xfrm>
          <a:prstGeom prst="rect">
            <a:avLst/>
          </a:prstGeom>
        </p:spPr>
        <p:txBody>
          <a:bodyPr/>
          <a:lstStyle/>
          <a:p>
            <a:fld id="{C119739B-ACC7-1A4E-906B-A9546BA1AB75}" type="slidenum">
              <a:rPr lang="es-MX" smtClean="0"/>
              <a:t>‹Nº›</a:t>
            </a:fld>
            <a:endParaRPr lang="es-MX" dirty="0"/>
          </a:p>
        </p:txBody>
      </p:sp>
      <p:sp>
        <p:nvSpPr>
          <p:cNvPr id="10" name="Text Placeholder 9"/>
          <p:cNvSpPr>
            <a:spLocks noGrp="1"/>
          </p:cNvSpPr>
          <p:nvPr>
            <p:ph type="body" sz="quarter" idx="13" hasCustomPrompt="1"/>
          </p:nvPr>
        </p:nvSpPr>
        <p:spPr>
          <a:xfrm>
            <a:off x="1088400" y="2685546"/>
            <a:ext cx="10126721" cy="561931"/>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
        <p:nvSpPr>
          <p:cNvPr id="12" name="Text Placeholder 11"/>
          <p:cNvSpPr>
            <a:spLocks noGrp="1"/>
          </p:cNvSpPr>
          <p:nvPr>
            <p:ph type="body" sz="quarter" idx="14" hasCustomPrompt="1"/>
          </p:nvPr>
        </p:nvSpPr>
        <p:spPr>
          <a:xfrm>
            <a:off x="2592136" y="3429002"/>
            <a:ext cx="7119240" cy="658812"/>
          </a:xfrm>
          <a:prstGeom prst="rect">
            <a:avLst/>
          </a:prstGeom>
        </p:spPr>
        <p:txBody>
          <a:bodyPr>
            <a:noAutofit/>
          </a:bodyPr>
          <a:lstStyle>
            <a:lvl1pPr marL="0" indent="0" algn="ctr">
              <a:buNone/>
              <a:defRPr sz="2800">
                <a:solidFill>
                  <a:schemeClr val="bg1"/>
                </a:solidFill>
                <a:latin typeface="Montserrat Medium" panose="00000600000000000000" pitchFamily="2" charset="0"/>
              </a:defRPr>
            </a:lvl1pPr>
            <a:lvl2pPr>
              <a:defRPr sz="2800">
                <a:solidFill>
                  <a:schemeClr val="bg1"/>
                </a:solidFill>
                <a:latin typeface="Montserrat Medium" panose="00000600000000000000" pitchFamily="2" charset="0"/>
              </a:defRPr>
            </a:lvl2pPr>
            <a:lvl3pPr>
              <a:defRPr sz="2400">
                <a:solidFill>
                  <a:schemeClr val="bg1"/>
                </a:solidFill>
                <a:latin typeface="Montserrat Medium" panose="00000600000000000000" pitchFamily="2" charset="0"/>
              </a:defRPr>
            </a:lvl3pPr>
            <a:lvl4pPr>
              <a:defRPr sz="2000">
                <a:solidFill>
                  <a:schemeClr val="bg1"/>
                </a:solidFill>
                <a:latin typeface="Montserrat Medium" panose="00000600000000000000" pitchFamily="2" charset="0"/>
              </a:defRPr>
            </a:lvl4pPr>
            <a:lvl5pPr>
              <a:defRPr sz="2000">
                <a:solidFill>
                  <a:schemeClr val="bg1"/>
                </a:solidFill>
                <a:latin typeface="Montserrat Medium" panose="00000600000000000000" pitchFamily="2" charset="0"/>
              </a:defRPr>
            </a:lvl5pPr>
          </a:lstStyle>
          <a:p>
            <a:pPr lvl="0"/>
            <a:r>
              <a:rPr lang="en-US" dirty="0"/>
              <a:t>CLICK TO EDIT MASTER TEXT STYLES</a:t>
            </a:r>
          </a:p>
        </p:txBody>
      </p:sp>
      <p:pic>
        <p:nvPicPr>
          <p:cNvPr id="7" name="Imagen 6">
            <a:extLst>
              <a:ext uri="{FF2B5EF4-FFF2-40B4-BE49-F238E27FC236}">
                <a16:creationId xmlns:a16="http://schemas.microsoft.com/office/drawing/2014/main" id="{53580F77-BBDA-A247-B406-91D5858D901D}"/>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9357" y="5608324"/>
            <a:ext cx="2932043" cy="1017767"/>
          </a:xfrm>
          <a:prstGeom prst="rect">
            <a:avLst/>
          </a:prstGeom>
        </p:spPr>
      </p:pic>
      <p:sp>
        <p:nvSpPr>
          <p:cNvPr id="9" name="9 CuadroTexto">
            <a:extLst>
              <a:ext uri="{FF2B5EF4-FFF2-40B4-BE49-F238E27FC236}">
                <a16:creationId xmlns:a16="http://schemas.microsoft.com/office/drawing/2014/main" id="{67B41003-A672-844E-B870-31DCA3E464AF}"/>
              </a:ext>
            </a:extLst>
          </p:cNvPr>
          <p:cNvSpPr txBox="1"/>
          <p:nvPr userDrawn="1"/>
        </p:nvSpPr>
        <p:spPr>
          <a:xfrm>
            <a:off x="4789038" y="6634917"/>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1"/>
                </a:solidFill>
                <a:latin typeface="Montserrat Medium" panose="00000600000000000000" pitchFamily="50" charset="0"/>
                <a:ea typeface="+mn-ea"/>
                <a:cs typeface="+mn-cs"/>
              </a:rPr>
              <a:t>2022 D.R. Petróleos Mexicanos. Todos los derechos reservados.</a:t>
            </a:r>
          </a:p>
        </p:txBody>
      </p:sp>
    </p:spTree>
    <p:extLst>
      <p:ext uri="{BB962C8B-B14F-4D97-AF65-F5344CB8AC3E}">
        <p14:creationId xmlns:p14="http://schemas.microsoft.com/office/powerpoint/2010/main" val="16267386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a de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a:xfrm>
            <a:off x="838200" y="6356363"/>
            <a:ext cx="2743200" cy="365125"/>
          </a:xfrm>
          <a:prstGeom prst="rect">
            <a:avLst/>
          </a:prstGeom>
        </p:spPr>
        <p:txBody>
          <a:bodyPr/>
          <a:lstStyle/>
          <a:p>
            <a:fld id="{FC394578-8A77-C34B-BB51-E98A162DC129}" type="datetime1">
              <a:rPr lang="es-MX" smtClean="0"/>
              <a:t>08/08/2024</a:t>
            </a:fld>
            <a:endParaRPr lang="es-MX"/>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a:xfrm>
            <a:off x="4038600" y="6356363"/>
            <a:ext cx="4114800" cy="365125"/>
          </a:xfrm>
          <a:prstGeom prst="rect">
            <a:avLst/>
          </a:prstGeom>
        </p:spPr>
        <p:txBody>
          <a:bodyPr/>
          <a:lstStyle/>
          <a:p>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a:xfrm>
            <a:off x="8610600" y="6356363"/>
            <a:ext cx="2743200" cy="365125"/>
          </a:xfrm>
          <a:prstGeom prst="rect">
            <a:avLst/>
          </a:prstGeom>
        </p:spPr>
        <p:txBody>
          <a:bodyPr/>
          <a:lstStyle/>
          <a:p>
            <a:fld id="{C119739B-ACC7-1A4E-906B-A9546BA1AB75}" type="slidenum">
              <a:rPr lang="es-MX" smtClean="0"/>
              <a:t>‹Nº›</a:t>
            </a:fld>
            <a:endParaRPr lang="es-MX"/>
          </a:p>
        </p:txBody>
      </p:sp>
      <p:sp>
        <p:nvSpPr>
          <p:cNvPr id="8" name="9 CuadroTexto">
            <a:extLst>
              <a:ext uri="{FF2B5EF4-FFF2-40B4-BE49-F238E27FC236}">
                <a16:creationId xmlns:a16="http://schemas.microsoft.com/office/drawing/2014/main" id="{8F0498E8-619C-4071-B711-F02FBD547E0D}"/>
              </a:ext>
            </a:extLst>
          </p:cNvPr>
          <p:cNvSpPr txBox="1"/>
          <p:nvPr/>
        </p:nvSpPr>
        <p:spPr>
          <a:xfrm>
            <a:off x="4425769" y="6423916"/>
            <a:ext cx="3340475" cy="186077"/>
          </a:xfrm>
          <a:prstGeom prst="rect">
            <a:avLst/>
          </a:prstGeom>
          <a:noFill/>
        </p:spPr>
        <p:txBody>
          <a:bodyPr wrap="square" rtlCol="0">
            <a:spAutoFit/>
          </a:bodyPr>
          <a:lstStyle/>
          <a:p>
            <a:pPr marL="0" marR="0" indent="0" algn="ctr" defTabSz="794823" rtl="0" eaLnBrk="1" fontAlgn="base" latinLnBrk="0" hangingPunct="1">
              <a:lnSpc>
                <a:spcPct val="100000"/>
              </a:lnSpc>
              <a:spcBef>
                <a:spcPct val="0"/>
              </a:spcBef>
              <a:spcAft>
                <a:spcPct val="0"/>
              </a:spcAft>
              <a:buClrTx/>
              <a:buSzTx/>
              <a:buFontTx/>
              <a:buNone/>
              <a:tabLst/>
              <a:defRPr/>
            </a:pPr>
            <a:r>
              <a:rPr lang="es-MX" sz="609" kern="1200" dirty="0">
                <a:solidFill>
                  <a:schemeClr val="bg1"/>
                </a:solidFill>
                <a:latin typeface="Montserrat Medium" panose="00000600000000000000" pitchFamily="50" charset="0"/>
                <a:ea typeface="+mn-ea"/>
                <a:cs typeface="+mn-cs"/>
              </a:rPr>
              <a:t>2021 D.R. Petróleos Mexicanos. Todos los derechos reservados.</a:t>
            </a:r>
          </a:p>
        </p:txBody>
      </p:sp>
      <p:pic>
        <p:nvPicPr>
          <p:cNvPr id="9" name="Imagen 8">
            <a:extLst>
              <a:ext uri="{FF2B5EF4-FFF2-40B4-BE49-F238E27FC236}">
                <a16:creationId xmlns:a16="http://schemas.microsoft.com/office/drawing/2014/main" id="{94BC78D8-5806-4FB5-842E-496C3FE109A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9706" y="38107"/>
            <a:ext cx="2184399" cy="773389"/>
          </a:xfrm>
          <a:prstGeom prst="rect">
            <a:avLst/>
          </a:prstGeom>
        </p:spPr>
      </p:pic>
    </p:spTree>
    <p:extLst>
      <p:ext uri="{BB962C8B-B14F-4D97-AF65-F5344CB8AC3E}">
        <p14:creationId xmlns:p14="http://schemas.microsoft.com/office/powerpoint/2010/main" val="1752164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363220" y="1631327"/>
            <a:ext cx="11465560" cy="1325563"/>
          </a:xfrm>
          <a:prstGeom prst="rect">
            <a:avLst/>
          </a:prstGeom>
          <a:noFill/>
        </p:spPr>
        <p:txBody>
          <a:bodyPr/>
          <a:lstStyle>
            <a:lvl1pPr algn="ctr">
              <a:defRPr b="0" i="0">
                <a:solidFill>
                  <a:srgbClr val="DEC9A2"/>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8"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363220" y="3270888"/>
            <a:ext cx="11465560" cy="1137921"/>
          </a:xfrm>
          <a:prstGeom prst="rect">
            <a:avLst/>
          </a:prstGeom>
        </p:spPr>
        <p:txBody>
          <a:bodyPr>
            <a:normAutofit/>
          </a:bodyPr>
          <a:lstStyle>
            <a:lvl1pPr marL="0" indent="0" algn="ctr">
              <a:buNone/>
              <a:defRPr sz="1800" b="0" i="0">
                <a:solidFill>
                  <a:schemeClr val="bg1"/>
                </a:solidFill>
                <a:latin typeface="Montserrat SemiBold" panose="00000700000000000000" pitchFamily="2" charset="0"/>
              </a:defRPr>
            </a:lvl1pPr>
          </a:lstStyle>
          <a:p>
            <a:r>
              <a:rPr lang="es-ES" dirty="0"/>
              <a:t>LOREM IPSUM</a:t>
            </a:r>
          </a:p>
        </p:txBody>
      </p:sp>
      <p:cxnSp>
        <p:nvCxnSpPr>
          <p:cNvPr id="3" name="Conector recto 2">
            <a:extLst>
              <a:ext uri="{FF2B5EF4-FFF2-40B4-BE49-F238E27FC236}">
                <a16:creationId xmlns:a16="http://schemas.microsoft.com/office/drawing/2014/main" id="{C516FB4C-D80E-574A-85E4-0DF8B29E79BF}"/>
              </a:ext>
            </a:extLst>
          </p:cNvPr>
          <p:cNvCxnSpPr/>
          <p:nvPr userDrawn="1"/>
        </p:nvCxnSpPr>
        <p:spPr>
          <a:xfrm>
            <a:off x="2006600" y="3048000"/>
            <a:ext cx="8178800" cy="0"/>
          </a:xfrm>
          <a:prstGeom prst="line">
            <a:avLst/>
          </a:prstGeom>
          <a:ln w="38100">
            <a:solidFill>
              <a:srgbClr val="DEC9A2"/>
            </a:solidFill>
          </a:ln>
        </p:spPr>
        <p:style>
          <a:lnRef idx="1">
            <a:schemeClr val="accent1"/>
          </a:lnRef>
          <a:fillRef idx="0">
            <a:schemeClr val="accent1"/>
          </a:fillRef>
          <a:effectRef idx="0">
            <a:schemeClr val="accent1"/>
          </a:effectRef>
          <a:fontRef idx="minor">
            <a:schemeClr val="tx1"/>
          </a:fontRef>
        </p:style>
      </p:cxnSp>
      <p:sp>
        <p:nvSpPr>
          <p:cNvPr id="2" name="Marcador de fecha 1">
            <a:extLst>
              <a:ext uri="{FF2B5EF4-FFF2-40B4-BE49-F238E27FC236}">
                <a16:creationId xmlns:a16="http://schemas.microsoft.com/office/drawing/2014/main" id="{65667FE7-7AE7-F249-9C7F-7DF3ADB8C456}"/>
              </a:ext>
            </a:extLst>
          </p:cNvPr>
          <p:cNvSpPr>
            <a:spLocks noGrp="1"/>
          </p:cNvSpPr>
          <p:nvPr>
            <p:ph type="dt" sz="half" idx="10"/>
          </p:nvPr>
        </p:nvSpPr>
        <p:spPr/>
        <p:txBody>
          <a:bodyPr/>
          <a:lstStyle/>
          <a:p>
            <a:fld id="{FA1D5D11-FFFE-0441-AA7F-7DD7849161FE}" type="datetime1">
              <a:rPr lang="es-MX" smtClean="0"/>
              <a:t>08/08/2024</a:t>
            </a:fld>
            <a:endParaRPr lang="es-MX"/>
          </a:p>
        </p:txBody>
      </p:sp>
      <p:sp>
        <p:nvSpPr>
          <p:cNvPr id="14" name="Marcador de número de diapositiva 13">
            <a:extLst>
              <a:ext uri="{FF2B5EF4-FFF2-40B4-BE49-F238E27FC236}">
                <a16:creationId xmlns:a16="http://schemas.microsoft.com/office/drawing/2014/main" id="{C2BB8696-9D4C-7C4C-B44C-2AD1EE66299E}"/>
              </a:ext>
            </a:extLst>
          </p:cNvPr>
          <p:cNvSpPr>
            <a:spLocks noGrp="1"/>
          </p:cNvSpPr>
          <p:nvPr>
            <p:ph type="sldNum" sz="quarter" idx="12"/>
          </p:nvPr>
        </p:nvSpPr>
        <p:spPr/>
        <p:txBody>
          <a:bodyPr/>
          <a:lstStyle/>
          <a:p>
            <a:fld id="{C119739B-ACC7-1A4E-906B-A9546BA1AB75}" type="slidenum">
              <a:rPr lang="es-MX" smtClean="0"/>
              <a:t>‹Nº›</a:t>
            </a:fld>
            <a:endParaRPr lang="es-MX"/>
          </a:p>
        </p:txBody>
      </p:sp>
      <p:pic>
        <p:nvPicPr>
          <p:cNvPr id="10" name="Imagen 9">
            <a:extLst>
              <a:ext uri="{FF2B5EF4-FFF2-40B4-BE49-F238E27FC236}">
                <a16:creationId xmlns:a16="http://schemas.microsoft.com/office/drawing/2014/main" id="{BAC9EB70-8E48-8949-8690-F9B5F6F865A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68316" y="5797074"/>
            <a:ext cx="3158155" cy="822191"/>
          </a:xfrm>
          <a:prstGeom prst="rect">
            <a:avLst/>
          </a:prstGeom>
        </p:spPr>
      </p:pic>
      <p:pic>
        <p:nvPicPr>
          <p:cNvPr id="6" name="Imagen 5">
            <a:extLst>
              <a:ext uri="{FF2B5EF4-FFF2-40B4-BE49-F238E27FC236}">
                <a16:creationId xmlns:a16="http://schemas.microsoft.com/office/drawing/2014/main" id="{38F7DAD4-CBB0-1280-81B1-31A01FB641F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275265" y="5578593"/>
            <a:ext cx="2230412" cy="1018446"/>
          </a:xfrm>
          <a:prstGeom prst="rect">
            <a:avLst/>
          </a:prstGeom>
        </p:spPr>
      </p:pic>
    </p:spTree>
    <p:extLst>
      <p:ext uri="{BB962C8B-B14F-4D97-AF65-F5344CB8AC3E}">
        <p14:creationId xmlns:p14="http://schemas.microsoft.com/office/powerpoint/2010/main" val="8204335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Diapositiva de título">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p:txBody>
          <a:bodyPr/>
          <a:lstStyle/>
          <a:p>
            <a:fld id="{B18FCE9E-138E-E945-8FC0-565DFE90FE19}" type="datetime1">
              <a:rPr lang="es-MX" smtClean="0"/>
              <a:t>08/08/2024</a:t>
            </a:fld>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12" name="Título 1">
            <a:extLst>
              <a:ext uri="{FF2B5EF4-FFF2-40B4-BE49-F238E27FC236}">
                <a16:creationId xmlns:a16="http://schemas.microsoft.com/office/drawing/2014/main" id="{D23CAB6B-7A5A-6B4E-A033-229957EF0369}"/>
              </a:ext>
            </a:extLst>
          </p:cNvPr>
          <p:cNvSpPr>
            <a:spLocks noGrp="1"/>
          </p:cNvSpPr>
          <p:nvPr>
            <p:ph type="title" hasCustomPrompt="1"/>
          </p:nvPr>
        </p:nvSpPr>
        <p:spPr>
          <a:xfrm>
            <a:off x="363220" y="1634342"/>
            <a:ext cx="11465560" cy="1325563"/>
          </a:xfrm>
          <a:prstGeom prst="rect">
            <a:avLst/>
          </a:prstGeom>
          <a:noFill/>
        </p:spPr>
        <p:txBody>
          <a:bodyPr/>
          <a:lstStyle>
            <a:lvl1pPr algn="ctr">
              <a:defRPr b="0" i="0">
                <a:solidFill>
                  <a:srgbClr val="A42145"/>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3" name="Marcador de contenido 2">
            <a:extLst>
              <a:ext uri="{FF2B5EF4-FFF2-40B4-BE49-F238E27FC236}">
                <a16:creationId xmlns:a16="http://schemas.microsoft.com/office/drawing/2014/main" id="{C92E3075-A055-6542-91AB-F62814FD3EF7}"/>
              </a:ext>
            </a:extLst>
          </p:cNvPr>
          <p:cNvSpPr>
            <a:spLocks noGrp="1"/>
          </p:cNvSpPr>
          <p:nvPr>
            <p:ph idx="1" hasCustomPrompt="1"/>
          </p:nvPr>
        </p:nvSpPr>
        <p:spPr>
          <a:xfrm>
            <a:off x="363220" y="3270888"/>
            <a:ext cx="11465560" cy="1137921"/>
          </a:xfrm>
          <a:prstGeom prst="rect">
            <a:avLst/>
          </a:prstGeom>
        </p:spPr>
        <p:txBody>
          <a:bodyPr>
            <a:normAutofit/>
          </a:bodyPr>
          <a:lstStyle>
            <a:lvl1pPr marL="0" indent="0" algn="ctr">
              <a:buNone/>
              <a:defRPr sz="1800" b="0" i="0">
                <a:solidFill>
                  <a:srgbClr val="404040"/>
                </a:solidFill>
                <a:latin typeface="Montserrat SemiBold" panose="00000700000000000000" pitchFamily="2" charset="0"/>
              </a:defRPr>
            </a:lvl1pPr>
          </a:lstStyle>
          <a:p>
            <a:r>
              <a:rPr lang="es-ES" dirty="0"/>
              <a:t>LOREM IPSUM</a:t>
            </a:r>
          </a:p>
        </p:txBody>
      </p:sp>
      <p:cxnSp>
        <p:nvCxnSpPr>
          <p:cNvPr id="14" name="Conector recto 13">
            <a:extLst>
              <a:ext uri="{FF2B5EF4-FFF2-40B4-BE49-F238E27FC236}">
                <a16:creationId xmlns:a16="http://schemas.microsoft.com/office/drawing/2014/main" id="{07026C3A-072A-4E4D-9ACD-01A67AD88FA7}"/>
              </a:ext>
            </a:extLst>
          </p:cNvPr>
          <p:cNvCxnSpPr/>
          <p:nvPr userDrawn="1"/>
        </p:nvCxnSpPr>
        <p:spPr>
          <a:xfrm>
            <a:off x="2006600" y="3048000"/>
            <a:ext cx="8178800" cy="0"/>
          </a:xfrm>
          <a:prstGeom prst="line">
            <a:avLst/>
          </a:prstGeom>
          <a:ln w="38100">
            <a:solidFill>
              <a:srgbClr val="BC945A"/>
            </a:solidFill>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AE4F11C3-B563-DD43-A69E-95F8DA1B25A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35092" y="5855065"/>
            <a:ext cx="3209925" cy="835669"/>
          </a:xfrm>
          <a:prstGeom prst="rect">
            <a:avLst/>
          </a:prstGeom>
        </p:spPr>
      </p:pic>
      <p:sp>
        <p:nvSpPr>
          <p:cNvPr id="15" name="9 CuadroTexto">
            <a:extLst>
              <a:ext uri="{FF2B5EF4-FFF2-40B4-BE49-F238E27FC236}">
                <a16:creationId xmlns:a16="http://schemas.microsoft.com/office/drawing/2014/main" id="{F22EC7CE-E099-904B-8668-32D8B4B97625}"/>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rgbClr val="404040"/>
                </a:solidFill>
                <a:latin typeface="Montserrat Medium" panose="00000600000000000000" pitchFamily="50" charset="0"/>
                <a:ea typeface="+mn-ea"/>
                <a:cs typeface="+mn-cs"/>
              </a:rPr>
              <a:t>2023 D.R. Petróleos Mexicanos. Todos los derechos reservados.</a:t>
            </a:r>
          </a:p>
        </p:txBody>
      </p:sp>
      <p:pic>
        <p:nvPicPr>
          <p:cNvPr id="2" name="Imagen 1">
            <a:extLst>
              <a:ext uri="{FF2B5EF4-FFF2-40B4-BE49-F238E27FC236}">
                <a16:creationId xmlns:a16="http://schemas.microsoft.com/office/drawing/2014/main" id="{06B5BACC-3321-65D2-617B-281C82A9B592}"/>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275265" y="5578593"/>
            <a:ext cx="2230412" cy="1018446"/>
          </a:xfrm>
          <a:prstGeom prst="rect">
            <a:avLst/>
          </a:prstGeom>
        </p:spPr>
      </p:pic>
    </p:spTree>
    <p:extLst>
      <p:ext uri="{BB962C8B-B14F-4D97-AF65-F5344CB8AC3E}">
        <p14:creationId xmlns:p14="http://schemas.microsoft.com/office/powerpoint/2010/main" val="37812884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381009" y="2072646"/>
            <a:ext cx="5532119" cy="410432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A41A0DC8-5B97-CC4F-8184-AFD883088AAD}" type="datetime1">
              <a:rPr lang="es-MX" smtClean="0"/>
              <a:t>08/08/2024</a:t>
            </a:fld>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Marcador de contenido 2">
            <a:extLst>
              <a:ext uri="{FF2B5EF4-FFF2-40B4-BE49-F238E27FC236}">
                <a16:creationId xmlns:a16="http://schemas.microsoft.com/office/drawing/2014/main" id="{34669C8D-E6AE-DD4A-AC37-D27A5118864B}"/>
              </a:ext>
            </a:extLst>
          </p:cNvPr>
          <p:cNvSpPr>
            <a:spLocks noGrp="1"/>
          </p:cNvSpPr>
          <p:nvPr>
            <p:ph idx="13" hasCustomPrompt="1"/>
          </p:nvPr>
        </p:nvSpPr>
        <p:spPr>
          <a:xfrm>
            <a:off x="6233160" y="2072646"/>
            <a:ext cx="5572760" cy="410432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8" name="9 CuadroTexto">
            <a:extLst>
              <a:ext uri="{FF2B5EF4-FFF2-40B4-BE49-F238E27FC236}">
                <a16:creationId xmlns:a16="http://schemas.microsoft.com/office/drawing/2014/main" id="{814795B3-C60B-4E36-AED7-A91EB1C90541}"/>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sp>
        <p:nvSpPr>
          <p:cNvPr id="9" name="Título 1">
            <a:extLst>
              <a:ext uri="{FF2B5EF4-FFF2-40B4-BE49-F238E27FC236}">
                <a16:creationId xmlns:a16="http://schemas.microsoft.com/office/drawing/2014/main" id="{AD3B9F46-01E2-43C1-8C64-49EC068CDAD5}"/>
              </a:ext>
            </a:extLst>
          </p:cNvPr>
          <p:cNvSpPr>
            <a:spLocks noGrp="1"/>
          </p:cNvSpPr>
          <p:nvPr>
            <p:ph type="title" hasCustomPrompt="1"/>
          </p:nvPr>
        </p:nvSpPr>
        <p:spPr>
          <a:xfrm>
            <a:off x="381000" y="550239"/>
            <a:ext cx="11424920" cy="1275515"/>
          </a:xfrm>
          <a:prstGeom prst="rect">
            <a:avLst/>
          </a:prstGeom>
          <a:noFill/>
        </p:spPr>
        <p:txBody>
          <a:bodyPr/>
          <a:lstStyle>
            <a:lvl1pPr algn="l">
              <a:defRPr b="0" i="0">
                <a:solidFill>
                  <a:srgbClr val="A42145"/>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pic>
        <p:nvPicPr>
          <p:cNvPr id="10" name="Imagen 9">
            <a:extLst>
              <a:ext uri="{FF2B5EF4-FFF2-40B4-BE49-F238E27FC236}">
                <a16:creationId xmlns:a16="http://schemas.microsoft.com/office/drawing/2014/main" id="{5B3B7360-E69C-384B-B1B4-B9CEA483173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13" name="Imagen 12">
            <a:extLst>
              <a:ext uri="{FF2B5EF4-FFF2-40B4-BE49-F238E27FC236}">
                <a16:creationId xmlns:a16="http://schemas.microsoft.com/office/drawing/2014/main" id="{6E572B92-D374-AA88-8F15-3A44FDEEE432}"/>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4643549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11480" y="1991360"/>
            <a:ext cx="10942320" cy="418560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D955B612-7A44-9C43-A5DA-D0AD04C7DEF0}" type="datetime1">
              <a:rPr lang="es-MX" smtClean="0"/>
              <a:t>08/08/2024</a:t>
            </a:fld>
            <a:endParaRPr lang="es-MX"/>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9 CuadroTexto">
            <a:extLst>
              <a:ext uri="{FF2B5EF4-FFF2-40B4-BE49-F238E27FC236}">
                <a16:creationId xmlns:a16="http://schemas.microsoft.com/office/drawing/2014/main" id="{EFDC9E81-516E-43E7-B3B9-8F19CAC5CB2F}"/>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sp>
        <p:nvSpPr>
          <p:cNvPr id="8" name="Título 1">
            <a:extLst>
              <a:ext uri="{FF2B5EF4-FFF2-40B4-BE49-F238E27FC236}">
                <a16:creationId xmlns:a16="http://schemas.microsoft.com/office/drawing/2014/main" id="{BDBD21AD-FB68-4A32-98D5-8D34447300B2}"/>
              </a:ext>
            </a:extLst>
          </p:cNvPr>
          <p:cNvSpPr>
            <a:spLocks noGrp="1"/>
          </p:cNvSpPr>
          <p:nvPr>
            <p:ph type="title" hasCustomPrompt="1"/>
          </p:nvPr>
        </p:nvSpPr>
        <p:spPr>
          <a:xfrm>
            <a:off x="381000" y="550239"/>
            <a:ext cx="11424920" cy="1275515"/>
          </a:xfrm>
          <a:prstGeom prst="rect">
            <a:avLst/>
          </a:prstGeom>
          <a:noFill/>
        </p:spPr>
        <p:txBody>
          <a:bodyPr/>
          <a:lstStyle>
            <a:lvl1pPr algn="l">
              <a:defRPr b="0" i="0">
                <a:solidFill>
                  <a:schemeClr val="tx1">
                    <a:lumMod val="65000"/>
                    <a:lumOff val="35000"/>
                  </a:schemeClr>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pic>
        <p:nvPicPr>
          <p:cNvPr id="10" name="Imagen 9">
            <a:extLst>
              <a:ext uri="{FF2B5EF4-FFF2-40B4-BE49-F238E27FC236}">
                <a16:creationId xmlns:a16="http://schemas.microsoft.com/office/drawing/2014/main" id="{98549795-AF24-A04C-B379-24A41B45E27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02203601-0218-C087-D596-161820957382}"/>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2213963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21640" y="2052322"/>
            <a:ext cx="5486400" cy="412464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139FAE4D-C7EA-3D4C-8256-51AC332DF474}" type="datetime1">
              <a:rPr lang="es-MX" smtClean="0"/>
              <a:t>08/08/2024</a:t>
            </a:fld>
            <a:endParaRPr lang="es-MX"/>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Marcador de contenido 2">
            <a:extLst>
              <a:ext uri="{FF2B5EF4-FFF2-40B4-BE49-F238E27FC236}">
                <a16:creationId xmlns:a16="http://schemas.microsoft.com/office/drawing/2014/main" id="{84DDB3BA-74B1-8B40-84C0-F183D1F24F12}"/>
              </a:ext>
            </a:extLst>
          </p:cNvPr>
          <p:cNvSpPr>
            <a:spLocks noGrp="1"/>
          </p:cNvSpPr>
          <p:nvPr>
            <p:ph idx="13" hasCustomPrompt="1"/>
          </p:nvPr>
        </p:nvSpPr>
        <p:spPr>
          <a:xfrm>
            <a:off x="6248400" y="2052322"/>
            <a:ext cx="5486400" cy="412464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8" name="9 CuadroTexto">
            <a:extLst>
              <a:ext uri="{FF2B5EF4-FFF2-40B4-BE49-F238E27FC236}">
                <a16:creationId xmlns:a16="http://schemas.microsoft.com/office/drawing/2014/main" id="{7E14EBEF-5D34-4A85-8763-0C60135C809F}"/>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sp>
        <p:nvSpPr>
          <p:cNvPr id="9" name="Título 1">
            <a:extLst>
              <a:ext uri="{FF2B5EF4-FFF2-40B4-BE49-F238E27FC236}">
                <a16:creationId xmlns:a16="http://schemas.microsoft.com/office/drawing/2014/main" id="{57C8E319-7431-4460-A01F-4ED7C18F4054}"/>
              </a:ext>
            </a:extLst>
          </p:cNvPr>
          <p:cNvSpPr>
            <a:spLocks noGrp="1"/>
          </p:cNvSpPr>
          <p:nvPr>
            <p:ph type="title" hasCustomPrompt="1"/>
          </p:nvPr>
        </p:nvSpPr>
        <p:spPr>
          <a:xfrm>
            <a:off x="381000" y="538364"/>
            <a:ext cx="11424920" cy="1275515"/>
          </a:xfrm>
          <a:prstGeom prst="rect">
            <a:avLst/>
          </a:prstGeom>
          <a:noFill/>
        </p:spPr>
        <p:txBody>
          <a:bodyPr/>
          <a:lstStyle>
            <a:lvl1pPr algn="l">
              <a:defRPr b="0" i="0">
                <a:solidFill>
                  <a:srgbClr val="245C4F"/>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pic>
        <p:nvPicPr>
          <p:cNvPr id="10" name="Imagen 9">
            <a:extLst>
              <a:ext uri="{FF2B5EF4-FFF2-40B4-BE49-F238E27FC236}">
                <a16:creationId xmlns:a16="http://schemas.microsoft.com/office/drawing/2014/main" id="{9F589AD7-D79A-4949-8E19-870AD00D070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773A34C6-AD36-C35A-150E-07FE17AAFB8A}"/>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17866430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D52AFEB7-75D0-BE47-81B9-4E56BC16D87C}"/>
              </a:ext>
            </a:extLst>
          </p:cNvPr>
          <p:cNvSpPr>
            <a:spLocks noGrp="1"/>
          </p:cNvSpPr>
          <p:nvPr>
            <p:ph type="dt" sz="half" idx="10"/>
          </p:nvPr>
        </p:nvSpPr>
        <p:spPr/>
        <p:txBody>
          <a:bodyPr/>
          <a:lstStyle/>
          <a:p>
            <a:fld id="{B383FEB6-E84A-194C-A0C0-AE7494B925D0}" type="datetime1">
              <a:rPr lang="es-MX" smtClean="0"/>
              <a:t>08/08/2024</a:t>
            </a:fld>
            <a:endParaRPr lang="es-MX"/>
          </a:p>
        </p:txBody>
      </p:sp>
      <p:sp>
        <p:nvSpPr>
          <p:cNvPr id="5" name="Marcador de pie de página 4">
            <a:extLst>
              <a:ext uri="{FF2B5EF4-FFF2-40B4-BE49-F238E27FC236}">
                <a16:creationId xmlns:a16="http://schemas.microsoft.com/office/drawing/2014/main" id="{7BF20D03-13BE-A948-A10F-E6525E78D103}"/>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4266C5EE-81CC-6D43-8FD4-29ED2886213E}"/>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831857" y="784707"/>
            <a:ext cx="10521951" cy="1806094"/>
          </a:xfrm>
          <a:prstGeom prst="rect">
            <a:avLst/>
          </a:prstGeom>
        </p:spPr>
        <p:txBody>
          <a:bodyPr anchor="b">
            <a:normAutofit/>
          </a:bodyPr>
          <a:lstStyle>
            <a:lvl1pPr algn="ctr">
              <a:defRPr sz="3300" b="1" i="0">
                <a:solidFill>
                  <a:srgbClr val="BC945A"/>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831851" y="2956561"/>
            <a:ext cx="10515600" cy="2208058"/>
          </a:xfrm>
          <a:prstGeom prst="rect">
            <a:avLst/>
          </a:prstGeom>
        </p:spPr>
        <p:txBody>
          <a:bodyPr/>
          <a:lstStyle>
            <a:lvl1pPr marL="0" indent="0">
              <a:buNone/>
              <a:defRPr sz="1800" b="0" i="0">
                <a:solidFill>
                  <a:schemeClr val="tx1">
                    <a:tint val="75000"/>
                  </a:schemeClr>
                </a:solidFill>
                <a:latin typeface="Montserrat" pitchFamily="2" charset="77"/>
              </a:defRPr>
            </a:lvl1pPr>
            <a:lvl2pPr marL="342866" indent="0">
              <a:buNone/>
              <a:defRPr sz="1500">
                <a:solidFill>
                  <a:schemeClr val="tx1">
                    <a:tint val="75000"/>
                  </a:schemeClr>
                </a:solidFill>
              </a:defRPr>
            </a:lvl2pPr>
            <a:lvl3pPr marL="685732" indent="0">
              <a:buNone/>
              <a:defRPr sz="135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331" indent="0">
              <a:buNone/>
              <a:defRPr sz="1200">
                <a:solidFill>
                  <a:schemeClr val="tx1">
                    <a:tint val="75000"/>
                  </a:schemeClr>
                </a:solidFill>
              </a:defRPr>
            </a:lvl6pPr>
            <a:lvl7pPr marL="2057195" indent="0">
              <a:buNone/>
              <a:defRPr sz="1200">
                <a:solidFill>
                  <a:schemeClr val="tx1">
                    <a:tint val="75000"/>
                  </a:schemeClr>
                </a:solidFill>
              </a:defRPr>
            </a:lvl7pPr>
            <a:lvl8pPr marL="2400060" indent="0">
              <a:buNone/>
              <a:defRPr sz="1200">
                <a:solidFill>
                  <a:schemeClr val="tx1">
                    <a:tint val="75000"/>
                  </a:schemeClr>
                </a:solidFill>
              </a:defRPr>
            </a:lvl8pPr>
            <a:lvl9pPr marL="2742926" indent="0">
              <a:buNone/>
              <a:defRPr sz="1200">
                <a:solidFill>
                  <a:schemeClr val="tx1">
                    <a:tint val="75000"/>
                  </a:schemeClr>
                </a:solidFill>
              </a:defRPr>
            </a:lvl9pPr>
          </a:lstStyle>
          <a:p>
            <a:r>
              <a:rPr lang="es-ES" dirty="0"/>
              <a:t>Editar los estilos de texto del patrón
Segundo nivel
Tercer nivel
Cuarto nivel
Quinto nivel</a:t>
            </a:r>
            <a:endParaRPr lang="es-MX" dirty="0"/>
          </a:p>
        </p:txBody>
      </p:sp>
      <p:sp>
        <p:nvSpPr>
          <p:cNvPr id="9" name="9 CuadroTexto">
            <a:extLst>
              <a:ext uri="{FF2B5EF4-FFF2-40B4-BE49-F238E27FC236}">
                <a16:creationId xmlns:a16="http://schemas.microsoft.com/office/drawing/2014/main" id="{A9CB59D8-4E25-4009-9FA3-3E68E7282E2E}"/>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pic>
        <p:nvPicPr>
          <p:cNvPr id="12" name="Imagen 11">
            <a:extLst>
              <a:ext uri="{FF2B5EF4-FFF2-40B4-BE49-F238E27FC236}">
                <a16:creationId xmlns:a16="http://schemas.microsoft.com/office/drawing/2014/main" id="{C7CE44AD-1B34-364A-823B-F5EB7528FDA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0FEE3534-996A-11FA-0915-3C38B8768DB4}"/>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7604215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831857" y="784707"/>
            <a:ext cx="10521951" cy="1806094"/>
          </a:xfrm>
          <a:prstGeom prst="rect">
            <a:avLst/>
          </a:prstGeom>
        </p:spPr>
        <p:txBody>
          <a:bodyPr anchor="b">
            <a:normAutofit/>
          </a:bodyPr>
          <a:lstStyle>
            <a:lvl1pPr algn="ctr">
              <a:defRPr sz="3300" b="1" i="0">
                <a:solidFill>
                  <a:srgbClr val="BC945A"/>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3A54153E-355E-3C40-B508-5337B24D63B2}"/>
              </a:ext>
            </a:extLst>
          </p:cNvPr>
          <p:cNvSpPr>
            <a:spLocks noGrp="1"/>
          </p:cNvSpPr>
          <p:nvPr>
            <p:ph type="body" idx="1"/>
          </p:nvPr>
        </p:nvSpPr>
        <p:spPr>
          <a:xfrm>
            <a:off x="831851" y="2956561"/>
            <a:ext cx="10515600" cy="2208058"/>
          </a:xfrm>
          <a:prstGeom prst="rect">
            <a:avLst/>
          </a:prstGeom>
        </p:spPr>
        <p:txBody>
          <a:bodyPr/>
          <a:lstStyle>
            <a:lvl1pPr marL="0" indent="0">
              <a:buNone/>
              <a:defRPr sz="1800" b="0" i="0">
                <a:solidFill>
                  <a:schemeClr val="tx1">
                    <a:tint val="75000"/>
                  </a:schemeClr>
                </a:solidFill>
                <a:latin typeface="Montserrat" pitchFamily="2" charset="77"/>
              </a:defRPr>
            </a:lvl1pPr>
            <a:lvl2pPr marL="342866" indent="0">
              <a:buNone/>
              <a:defRPr sz="1500">
                <a:solidFill>
                  <a:schemeClr val="tx1">
                    <a:tint val="75000"/>
                  </a:schemeClr>
                </a:solidFill>
              </a:defRPr>
            </a:lvl2pPr>
            <a:lvl3pPr marL="685732" indent="0">
              <a:buNone/>
              <a:defRPr sz="135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331" indent="0">
              <a:buNone/>
              <a:defRPr sz="1200">
                <a:solidFill>
                  <a:schemeClr val="tx1">
                    <a:tint val="75000"/>
                  </a:schemeClr>
                </a:solidFill>
              </a:defRPr>
            </a:lvl6pPr>
            <a:lvl7pPr marL="2057195" indent="0">
              <a:buNone/>
              <a:defRPr sz="1200">
                <a:solidFill>
                  <a:schemeClr val="tx1">
                    <a:tint val="75000"/>
                  </a:schemeClr>
                </a:solidFill>
              </a:defRPr>
            </a:lvl7pPr>
            <a:lvl8pPr marL="2400060" indent="0">
              <a:buNone/>
              <a:defRPr sz="1200">
                <a:solidFill>
                  <a:schemeClr val="tx1">
                    <a:tint val="75000"/>
                  </a:schemeClr>
                </a:solidFill>
              </a:defRPr>
            </a:lvl8pPr>
            <a:lvl9pPr marL="2742926" indent="0">
              <a:buNone/>
              <a:defRPr sz="1200">
                <a:solidFill>
                  <a:schemeClr val="tx1">
                    <a:tint val="75000"/>
                  </a:schemeClr>
                </a:solidFill>
              </a:defRPr>
            </a:lvl9pPr>
          </a:lstStyle>
          <a:p>
            <a:r>
              <a:rPr lang="es-ES" dirty="0"/>
              <a:t>Editar los estilos de texto del patrón
Segundo nivel
Tercer nivel
Cuarto nivel
Quinto nivel</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838200" y="6356362"/>
            <a:ext cx="2743200" cy="365125"/>
          </a:xfrm>
        </p:spPr>
        <p:txBody>
          <a:bodyPr/>
          <a:lstStyle/>
          <a:p>
            <a:fld id="{98518D50-EF8E-1540-93C1-667F6B2CA399}" type="datetime1">
              <a:rPr lang="es-MX" smtClean="0"/>
              <a:t>08/08/2024</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4038600" y="6356362"/>
            <a:ext cx="4114800" cy="365125"/>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8610600" y="6356362"/>
            <a:ext cx="2743200" cy="365125"/>
          </a:xfrm>
        </p:spPr>
        <p:txBody>
          <a:bodyPr/>
          <a:lstStyle/>
          <a:p>
            <a:fld id="{C119739B-ACC7-1A4E-906B-A9546BA1AB75}" type="slidenum">
              <a:rPr lang="es-MX" smtClean="0"/>
              <a:t>‹Nº›</a:t>
            </a:fld>
            <a:endParaRPr lang="es-MX"/>
          </a:p>
        </p:txBody>
      </p:sp>
      <p:sp>
        <p:nvSpPr>
          <p:cNvPr id="12" name="9 CuadroTexto">
            <a:extLst>
              <a:ext uri="{FF2B5EF4-FFF2-40B4-BE49-F238E27FC236}">
                <a16:creationId xmlns:a16="http://schemas.microsoft.com/office/drawing/2014/main" id="{42BF4206-D336-40BA-B0C1-E3417D758A9E}"/>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pic>
        <p:nvPicPr>
          <p:cNvPr id="15" name="Imagen 14">
            <a:extLst>
              <a:ext uri="{FF2B5EF4-FFF2-40B4-BE49-F238E27FC236}">
                <a16:creationId xmlns:a16="http://schemas.microsoft.com/office/drawing/2014/main" id="{A1191299-236E-9647-80F5-366EC3BE68D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334DD01C-425B-CF7E-B2DF-E564AC1E93A4}"/>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13504338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5496560" y="996591"/>
            <a:ext cx="5720080" cy="2852737"/>
          </a:xfrm>
          <a:prstGeom prst="rect">
            <a:avLst/>
          </a:prstGeom>
        </p:spPr>
        <p:txBody>
          <a:bodyPr anchor="b">
            <a:noAutofit/>
          </a:bodyPr>
          <a:lstStyle>
            <a:lvl1pPr>
              <a:defRPr sz="3300" b="1" i="0">
                <a:solidFill>
                  <a:srgbClr val="BC945A"/>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838200" y="6356362"/>
            <a:ext cx="2743200" cy="365125"/>
          </a:xfrm>
        </p:spPr>
        <p:txBody>
          <a:bodyPr/>
          <a:lstStyle/>
          <a:p>
            <a:fld id="{57984E7C-BCC1-0C4D-8317-65FF6064770A}" type="datetime1">
              <a:rPr lang="es-MX" smtClean="0"/>
              <a:t>08/08/2024</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4038600" y="6356362"/>
            <a:ext cx="4114800" cy="365125"/>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8610600" y="6356362"/>
            <a:ext cx="2743200" cy="365125"/>
          </a:xfrm>
        </p:spPr>
        <p:txBody>
          <a:bodyPr/>
          <a:lstStyle/>
          <a:p>
            <a:fld id="{C119739B-ACC7-1A4E-906B-A9546BA1AB75}" type="slidenum">
              <a:rPr lang="es-MX" smtClean="0"/>
              <a:t>‹Nº›</a:t>
            </a:fld>
            <a:endParaRPr lang="es-MX"/>
          </a:p>
        </p:txBody>
      </p:sp>
      <p:sp>
        <p:nvSpPr>
          <p:cNvPr id="6" name="9 CuadroTexto">
            <a:extLst>
              <a:ext uri="{FF2B5EF4-FFF2-40B4-BE49-F238E27FC236}">
                <a16:creationId xmlns:a16="http://schemas.microsoft.com/office/drawing/2014/main" id="{02E2C91F-7ED2-43CC-A56A-76D57DEB0BAD}"/>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pic>
        <p:nvPicPr>
          <p:cNvPr id="12" name="Imagen 11">
            <a:extLst>
              <a:ext uri="{FF2B5EF4-FFF2-40B4-BE49-F238E27FC236}">
                <a16:creationId xmlns:a16="http://schemas.microsoft.com/office/drawing/2014/main" id="{F58E090C-9BA7-7E42-AD28-124DE833AA6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B64831CC-1C15-3246-78D4-C821BAB085AF}"/>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13157527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5029200" y="1825625"/>
            <a:ext cx="6324600" cy="4351338"/>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92AC290D-6147-634E-B65D-0D01D19994D2}" type="datetime1">
              <a:rPr lang="es-MX" smtClean="0"/>
              <a:t>08/08/2024</a:t>
            </a:fld>
            <a:endParaRPr lang="es-MX"/>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9 CuadroTexto">
            <a:extLst>
              <a:ext uri="{FF2B5EF4-FFF2-40B4-BE49-F238E27FC236}">
                <a16:creationId xmlns:a16="http://schemas.microsoft.com/office/drawing/2014/main" id="{6F7E31E5-1C91-4AA7-A860-8A091B2C8EAC}"/>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sp>
        <p:nvSpPr>
          <p:cNvPr id="8" name="Título 1">
            <a:extLst>
              <a:ext uri="{FF2B5EF4-FFF2-40B4-BE49-F238E27FC236}">
                <a16:creationId xmlns:a16="http://schemas.microsoft.com/office/drawing/2014/main" id="{B5F741DA-4484-4F99-BA58-7AA633C2C925}"/>
              </a:ext>
            </a:extLst>
          </p:cNvPr>
          <p:cNvSpPr>
            <a:spLocks noGrp="1"/>
          </p:cNvSpPr>
          <p:nvPr>
            <p:ph type="title" hasCustomPrompt="1"/>
          </p:nvPr>
        </p:nvSpPr>
        <p:spPr>
          <a:xfrm>
            <a:off x="386080" y="568871"/>
            <a:ext cx="4155440" cy="1325563"/>
          </a:xfrm>
          <a:prstGeom prst="rect">
            <a:avLst/>
          </a:prstGeom>
          <a:noFill/>
        </p:spPr>
        <p:txBody>
          <a:bodyPr>
            <a:normAutofit/>
          </a:bodyPr>
          <a:lstStyle>
            <a:lvl1pPr algn="l">
              <a:defRPr sz="2700" b="0" i="0">
                <a:solidFill>
                  <a:schemeClr val="tx1">
                    <a:lumMod val="65000"/>
                    <a:lumOff val="35000"/>
                  </a:schemeClr>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pic>
        <p:nvPicPr>
          <p:cNvPr id="10" name="Imagen 9">
            <a:extLst>
              <a:ext uri="{FF2B5EF4-FFF2-40B4-BE49-F238E27FC236}">
                <a16:creationId xmlns:a16="http://schemas.microsoft.com/office/drawing/2014/main" id="{19912520-63FB-B04B-AA35-32C38932AC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DF603EDB-36B0-5D69-4261-432F8554CD68}"/>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21510635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Título y objetos">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988560" y="1825625"/>
            <a:ext cx="6365240" cy="4351338"/>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29E712CF-42B8-9947-BE44-F45E1D1CF9EA}" type="datetime1">
              <a:rPr lang="es-MX" smtClean="0"/>
              <a:t>08/08/2024</a:t>
            </a:fld>
            <a:endParaRPr lang="es-MX"/>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9 CuadroTexto">
            <a:extLst>
              <a:ext uri="{FF2B5EF4-FFF2-40B4-BE49-F238E27FC236}">
                <a16:creationId xmlns:a16="http://schemas.microsoft.com/office/drawing/2014/main" id="{5CDA84BC-ED5E-4890-BAE1-27F82988C515}"/>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sp>
        <p:nvSpPr>
          <p:cNvPr id="8" name="Título 1">
            <a:extLst>
              <a:ext uri="{FF2B5EF4-FFF2-40B4-BE49-F238E27FC236}">
                <a16:creationId xmlns:a16="http://schemas.microsoft.com/office/drawing/2014/main" id="{7B6C3551-21F5-41A1-8018-5B735162FD0F}"/>
              </a:ext>
            </a:extLst>
          </p:cNvPr>
          <p:cNvSpPr>
            <a:spLocks noGrp="1"/>
          </p:cNvSpPr>
          <p:nvPr>
            <p:ph type="title" hasCustomPrompt="1"/>
          </p:nvPr>
        </p:nvSpPr>
        <p:spPr>
          <a:xfrm>
            <a:off x="452120" y="542983"/>
            <a:ext cx="4114800" cy="1029144"/>
          </a:xfrm>
          <a:prstGeom prst="rect">
            <a:avLst/>
          </a:prstGeom>
          <a:noFill/>
        </p:spPr>
        <p:txBody>
          <a:bodyPr>
            <a:normAutofit/>
          </a:bodyPr>
          <a:lstStyle>
            <a:lvl1pPr algn="l">
              <a:defRPr sz="2700" b="0" i="0">
                <a:solidFill>
                  <a:srgbClr val="245C4F"/>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pic>
        <p:nvPicPr>
          <p:cNvPr id="10" name="Imagen 9">
            <a:extLst>
              <a:ext uri="{FF2B5EF4-FFF2-40B4-BE49-F238E27FC236}">
                <a16:creationId xmlns:a16="http://schemas.microsoft.com/office/drawing/2014/main" id="{166FB94D-D022-764E-AB4C-9167C801B6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1706520D-6EF9-7A1D-2FF2-55C37633B867}"/>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12430398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6_Título y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FCE891-2873-1849-A37C-A2CF6D30A712}"/>
              </a:ext>
            </a:extLst>
          </p:cNvPr>
          <p:cNvSpPr>
            <a:spLocks noGrp="1"/>
          </p:cNvSpPr>
          <p:nvPr>
            <p:ph type="title" hasCustomPrompt="1"/>
          </p:nvPr>
        </p:nvSpPr>
        <p:spPr>
          <a:xfrm>
            <a:off x="274325" y="578814"/>
            <a:ext cx="4036423" cy="1260475"/>
          </a:xfrm>
          <a:prstGeom prst="rect">
            <a:avLst/>
          </a:prstGeom>
          <a:noFill/>
        </p:spPr>
        <p:txBody>
          <a:bodyPr>
            <a:normAutofit/>
          </a:bodyPr>
          <a:lstStyle>
            <a:lvl1pPr algn="l">
              <a:defRPr sz="2925" b="0" i="0">
                <a:solidFill>
                  <a:srgbClr val="A42145"/>
                </a:solidFill>
                <a:latin typeface="Montserrat SemiBold" panose="00000700000000000000" pitchFamily="2" charset="0"/>
              </a:defRPr>
            </a:lvl1pPr>
          </a:lstStyle>
          <a:p>
            <a:r>
              <a:rPr lang="es-ES" dirty="0"/>
              <a:t>LOREM IPSUM</a:t>
            </a:r>
            <a:endParaRPr lang="es-MX" dirty="0"/>
          </a:p>
        </p:txBody>
      </p:sp>
      <p:sp>
        <p:nvSpPr>
          <p:cNvPr id="3" name="Marcador de contenido 2">
            <a:extLst>
              <a:ext uri="{FF2B5EF4-FFF2-40B4-BE49-F238E27FC236}">
                <a16:creationId xmlns:a16="http://schemas.microsoft.com/office/drawing/2014/main" id="{2FA68CFE-9BDE-AC4E-8BE5-D2C5E6BBFBD0}"/>
              </a:ext>
            </a:extLst>
          </p:cNvPr>
          <p:cNvSpPr>
            <a:spLocks noGrp="1"/>
          </p:cNvSpPr>
          <p:nvPr>
            <p:ph idx="1" hasCustomPrompt="1"/>
          </p:nvPr>
        </p:nvSpPr>
        <p:spPr>
          <a:xfrm>
            <a:off x="4785360" y="1209043"/>
            <a:ext cx="6568440" cy="4967923"/>
          </a:xfrm>
          <a:prstGeom prst="rect">
            <a:avLst/>
          </a:prstGeom>
        </p:spPr>
        <p:txBody>
          <a:bodyPr>
            <a:normAutofit/>
          </a:bodyPr>
          <a:lstStyle>
            <a:lvl1pPr marL="0" indent="0" algn="l">
              <a:buNone/>
              <a:defRPr sz="1800" b="0" i="0">
                <a:solidFill>
                  <a:srgbClr val="404040"/>
                </a:solidFill>
                <a:latin typeface="Montserrat SemiBold" panose="00000700000000000000" pitchFamily="2" charset="0"/>
              </a:defRPr>
            </a:lvl1pPr>
          </a:lstStyle>
          <a:p>
            <a:r>
              <a:rPr lang="es-ES" dirty="0"/>
              <a:t>Lorem ipsum</a:t>
            </a:r>
          </a:p>
        </p:txBody>
      </p:sp>
      <p:sp>
        <p:nvSpPr>
          <p:cNvPr id="4" name="Marcador de fecha 3">
            <a:extLst>
              <a:ext uri="{FF2B5EF4-FFF2-40B4-BE49-F238E27FC236}">
                <a16:creationId xmlns:a16="http://schemas.microsoft.com/office/drawing/2014/main" id="{10925D57-13C7-9F4C-8624-F76047773ED5}"/>
              </a:ext>
            </a:extLst>
          </p:cNvPr>
          <p:cNvSpPr>
            <a:spLocks noGrp="1"/>
          </p:cNvSpPr>
          <p:nvPr>
            <p:ph type="dt" sz="half" idx="10"/>
          </p:nvPr>
        </p:nvSpPr>
        <p:spPr/>
        <p:txBody>
          <a:bodyPr/>
          <a:lstStyle/>
          <a:p>
            <a:fld id="{9432D7F6-080E-914A-8BC3-FD4F47807292}" type="datetime1">
              <a:rPr lang="es-MX" smtClean="0"/>
              <a:t>08/08/2024</a:t>
            </a:fld>
            <a:endParaRPr lang="es-MX"/>
          </a:p>
        </p:txBody>
      </p:sp>
      <p:sp>
        <p:nvSpPr>
          <p:cNvPr id="5" name="Marcador de pie de página 4">
            <a:extLst>
              <a:ext uri="{FF2B5EF4-FFF2-40B4-BE49-F238E27FC236}">
                <a16:creationId xmlns:a16="http://schemas.microsoft.com/office/drawing/2014/main" id="{D234E0C4-F0C1-0847-AC2A-7AC9F10BD5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57F4766-DB6B-3D42-A920-905F1728E9C3}"/>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9 CuadroTexto">
            <a:extLst>
              <a:ext uri="{FF2B5EF4-FFF2-40B4-BE49-F238E27FC236}">
                <a16:creationId xmlns:a16="http://schemas.microsoft.com/office/drawing/2014/main" id="{FE43636C-AE78-4E5E-9BC7-8FABBE4F9BFE}"/>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cxnSp>
        <p:nvCxnSpPr>
          <p:cNvPr id="13" name="Conector recto 12">
            <a:extLst>
              <a:ext uri="{FF2B5EF4-FFF2-40B4-BE49-F238E27FC236}">
                <a16:creationId xmlns:a16="http://schemas.microsoft.com/office/drawing/2014/main" id="{A7BF98B4-3109-D144-8F24-9462F113C563}"/>
              </a:ext>
            </a:extLst>
          </p:cNvPr>
          <p:cNvCxnSpPr/>
          <p:nvPr userDrawn="1"/>
        </p:nvCxnSpPr>
        <p:spPr>
          <a:xfrm>
            <a:off x="274325" y="1084228"/>
            <a:ext cx="4339879" cy="0"/>
          </a:xfrm>
          <a:prstGeom prst="line">
            <a:avLst/>
          </a:prstGeom>
          <a:ln w="25400">
            <a:solidFill>
              <a:srgbClr val="BC945A"/>
            </a:solidFill>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C89240FE-2795-DA41-872F-C668060BCE4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8" name="Imagen 7">
            <a:extLst>
              <a:ext uri="{FF2B5EF4-FFF2-40B4-BE49-F238E27FC236}">
                <a16:creationId xmlns:a16="http://schemas.microsoft.com/office/drawing/2014/main" id="{C4184524-9642-5DA2-4B4D-DAA0B0B7B84B}"/>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3576198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2BA57C4-7E93-7040-8A57-4BA7102B5448}"/>
              </a:ext>
            </a:extLst>
          </p:cNvPr>
          <p:cNvSpPr>
            <a:spLocks noGrp="1"/>
          </p:cNvSpPr>
          <p:nvPr>
            <p:ph sz="half" idx="1"/>
          </p:nvPr>
        </p:nvSpPr>
        <p:spPr>
          <a:xfrm>
            <a:off x="369659" y="2164080"/>
            <a:ext cx="4008847" cy="4012883"/>
          </a:xfrm>
          <a:prstGeom prst="rect">
            <a:avLst/>
          </a:prstGeom>
        </p:spPr>
        <p:txBody>
          <a:bodyPr/>
          <a:lstStyle>
            <a:lvl1pPr>
              <a:defRPr b="0" i="0">
                <a:latin typeface="Montserrat" pitchFamily="2" charset="77"/>
              </a:defRPr>
            </a:lvl1pPr>
          </a:lstStyle>
          <a:p>
            <a:r>
              <a:rPr lang="es-ES" dirty="0"/>
              <a:t>Editar los estilos de texto del patrón
Segundo nivel
Tercer nivel
Cuarto nivel
Quinto nivel</a:t>
            </a:r>
            <a:endParaRPr lang="es-MX" dirty="0"/>
          </a:p>
        </p:txBody>
      </p:sp>
      <p:sp>
        <p:nvSpPr>
          <p:cNvPr id="4" name="Marcador de contenido 3">
            <a:extLst>
              <a:ext uri="{FF2B5EF4-FFF2-40B4-BE49-F238E27FC236}">
                <a16:creationId xmlns:a16="http://schemas.microsoft.com/office/drawing/2014/main" id="{B58E4C7A-699F-8B48-881A-B5DA4F7729DB}"/>
              </a:ext>
            </a:extLst>
          </p:cNvPr>
          <p:cNvSpPr>
            <a:spLocks noGrp="1"/>
          </p:cNvSpPr>
          <p:nvPr>
            <p:ph sz="half" idx="2"/>
          </p:nvPr>
        </p:nvSpPr>
        <p:spPr>
          <a:xfrm>
            <a:off x="4996550" y="2164080"/>
            <a:ext cx="6357257" cy="4012883"/>
          </a:xfrm>
          <a:prstGeom prst="rect">
            <a:avLst/>
          </a:prstGeom>
        </p:spPr>
        <p:txBody>
          <a:bodyPr/>
          <a:lstStyle>
            <a:lvl1pPr>
              <a:defRPr b="0" i="0">
                <a:latin typeface="Montserrat" pitchFamily="2" charset="77"/>
              </a:defRPr>
            </a:lvl1pPr>
          </a:lstStyle>
          <a:p>
            <a:r>
              <a:rPr lang="es-ES" dirty="0"/>
              <a:t>Editar los estilos de texto del patrón
Segundo nivel
Tercer nivel
Cuarto nivel
Quinto nivel</a:t>
            </a:r>
            <a:endParaRPr lang="es-MX" dirty="0"/>
          </a:p>
        </p:txBody>
      </p:sp>
      <p:sp>
        <p:nvSpPr>
          <p:cNvPr id="5" name="Marcador de fecha 4">
            <a:extLst>
              <a:ext uri="{FF2B5EF4-FFF2-40B4-BE49-F238E27FC236}">
                <a16:creationId xmlns:a16="http://schemas.microsoft.com/office/drawing/2014/main" id="{7643D9A1-AF1A-5C49-9963-CA564481E9D2}"/>
              </a:ext>
            </a:extLst>
          </p:cNvPr>
          <p:cNvSpPr>
            <a:spLocks noGrp="1"/>
          </p:cNvSpPr>
          <p:nvPr>
            <p:ph type="dt" sz="half" idx="10"/>
          </p:nvPr>
        </p:nvSpPr>
        <p:spPr/>
        <p:txBody>
          <a:bodyPr/>
          <a:lstStyle>
            <a:lvl1pPr>
              <a:defRPr b="0" i="0">
                <a:latin typeface="Montserrat" pitchFamily="2" charset="77"/>
              </a:defRPr>
            </a:lvl1pPr>
          </a:lstStyle>
          <a:p>
            <a:fld id="{973598AD-EEB4-6C47-9127-4523346D79C9}" type="datetime1">
              <a:rPr lang="es-MX" smtClean="0"/>
              <a:t>08/08/2024</a:t>
            </a:fld>
            <a:endParaRPr lang="es-MX"/>
          </a:p>
        </p:txBody>
      </p:sp>
      <p:sp>
        <p:nvSpPr>
          <p:cNvPr id="6" name="Marcador de pie de página 5">
            <a:extLst>
              <a:ext uri="{FF2B5EF4-FFF2-40B4-BE49-F238E27FC236}">
                <a16:creationId xmlns:a16="http://schemas.microsoft.com/office/drawing/2014/main" id="{189B1503-FEA8-AE42-A3F9-8B406AE3D36C}"/>
              </a:ext>
            </a:extLst>
          </p:cNvPr>
          <p:cNvSpPr>
            <a:spLocks noGrp="1"/>
          </p:cNvSpPr>
          <p:nvPr>
            <p:ph type="ftr" sz="quarter" idx="11"/>
          </p:nvPr>
        </p:nvSpPr>
        <p:spPr/>
        <p:txBody>
          <a:bodyPr/>
          <a:lstStyle>
            <a:lvl1pPr>
              <a:defRPr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B091CCD4-9468-2640-A697-0BC433441331}"/>
              </a:ext>
            </a:extLst>
          </p:cNvPr>
          <p:cNvSpPr>
            <a:spLocks noGrp="1"/>
          </p:cNvSpPr>
          <p:nvPr>
            <p:ph type="sldNum" sz="quarter" idx="12"/>
          </p:nvPr>
        </p:nvSpPr>
        <p:spPr/>
        <p:txBody>
          <a:bodyPr/>
          <a:lstStyle>
            <a:lvl1pPr>
              <a:defRPr b="0" i="0">
                <a:latin typeface="Montserrat" pitchFamily="2" charset="77"/>
              </a:defRPr>
            </a:lvl1pPr>
          </a:lstStyle>
          <a:p>
            <a:fld id="{C119739B-ACC7-1A4E-906B-A9546BA1AB75}" type="slidenum">
              <a:rPr lang="es-MX" smtClean="0"/>
              <a:pPr/>
              <a:t>‹Nº›</a:t>
            </a:fld>
            <a:endParaRPr lang="es-MX"/>
          </a:p>
        </p:txBody>
      </p:sp>
      <p:sp>
        <p:nvSpPr>
          <p:cNvPr id="12" name="Título 1">
            <a:extLst>
              <a:ext uri="{FF2B5EF4-FFF2-40B4-BE49-F238E27FC236}">
                <a16:creationId xmlns:a16="http://schemas.microsoft.com/office/drawing/2014/main" id="{29FCE891-2873-1849-A37C-A2CF6D30A712}"/>
              </a:ext>
            </a:extLst>
          </p:cNvPr>
          <p:cNvSpPr txBox="1">
            <a:spLocks/>
          </p:cNvSpPr>
          <p:nvPr userDrawn="1"/>
        </p:nvSpPr>
        <p:spPr>
          <a:xfrm>
            <a:off x="838200" y="1669789"/>
            <a:ext cx="10515600" cy="1325563"/>
          </a:xfrm>
          <a:prstGeom prst="rect">
            <a:avLst/>
          </a:prstGeom>
        </p:spPr>
        <p:txBody>
          <a:bodyPr vert="horz" lIns="68580" tIns="34290" rIns="68580" bIns="34290" rtlCol="0" anchor="ctr">
            <a:normAutofit/>
          </a:bodyPr>
          <a:lstStyle>
            <a:lvl1pPr algn="r" defTabSz="914400" rtl="0" eaLnBrk="1" latinLnBrk="0" hangingPunct="1">
              <a:lnSpc>
                <a:spcPct val="90000"/>
              </a:lnSpc>
              <a:spcBef>
                <a:spcPct val="0"/>
              </a:spcBef>
              <a:buNone/>
              <a:defRPr sz="4400" b="0" i="0" kern="1200">
                <a:solidFill>
                  <a:srgbClr val="A42145"/>
                </a:solidFill>
                <a:latin typeface="Montserrat SemiBold" panose="00000700000000000000" pitchFamily="2" charset="0"/>
                <a:ea typeface="+mj-ea"/>
                <a:cs typeface="+mj-cs"/>
              </a:defRPr>
            </a:lvl1pPr>
          </a:lstStyle>
          <a:p>
            <a:endParaRPr lang="es-MX" sz="3300" dirty="0"/>
          </a:p>
        </p:txBody>
      </p:sp>
      <p:sp>
        <p:nvSpPr>
          <p:cNvPr id="16" name="Text Placeholder 15"/>
          <p:cNvSpPr>
            <a:spLocks noGrp="1"/>
          </p:cNvSpPr>
          <p:nvPr>
            <p:ph type="body" sz="quarter" idx="13" hasCustomPrompt="1"/>
          </p:nvPr>
        </p:nvSpPr>
        <p:spPr>
          <a:xfrm>
            <a:off x="370121" y="366715"/>
            <a:ext cx="4008847" cy="1303337"/>
          </a:xfrm>
          <a:prstGeom prst="rect">
            <a:avLst/>
          </a:prstGeom>
        </p:spPr>
        <p:txBody>
          <a:bodyPr>
            <a:normAutofit/>
          </a:bodyPr>
          <a:lstStyle>
            <a:lvl1pPr marL="0" indent="0">
              <a:buNone/>
              <a:defRPr sz="2400">
                <a:solidFill>
                  <a:srgbClr val="A42145"/>
                </a:solidFill>
                <a:latin typeface="Montserrat SemiBold" panose="00000700000000000000" pitchFamily="2" charset="0"/>
              </a:defRPr>
            </a:lvl1pPr>
          </a:lstStyle>
          <a:p>
            <a:pPr lvl="0"/>
            <a:r>
              <a:rPr lang="en-US" dirty="0"/>
              <a:t>CLICK TO EDIT MASTER TEXT STYLES</a:t>
            </a:r>
          </a:p>
        </p:txBody>
      </p:sp>
      <p:sp>
        <p:nvSpPr>
          <p:cNvPr id="9" name="9 CuadroTexto">
            <a:extLst>
              <a:ext uri="{FF2B5EF4-FFF2-40B4-BE49-F238E27FC236}">
                <a16:creationId xmlns:a16="http://schemas.microsoft.com/office/drawing/2014/main" id="{69CEF8CB-CC2C-4FCF-A506-5753F2B123F2}"/>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cxnSp>
        <p:nvCxnSpPr>
          <p:cNvPr id="15" name="Conector recto 14">
            <a:extLst>
              <a:ext uri="{FF2B5EF4-FFF2-40B4-BE49-F238E27FC236}">
                <a16:creationId xmlns:a16="http://schemas.microsoft.com/office/drawing/2014/main" id="{F502F670-2242-9840-9161-732773985F1F}"/>
              </a:ext>
            </a:extLst>
          </p:cNvPr>
          <p:cNvCxnSpPr>
            <a:cxnSpLocks/>
          </p:cNvCxnSpPr>
          <p:nvPr userDrawn="1"/>
        </p:nvCxnSpPr>
        <p:spPr>
          <a:xfrm>
            <a:off x="369659" y="1478123"/>
            <a:ext cx="11437148" cy="0"/>
          </a:xfrm>
          <a:prstGeom prst="line">
            <a:avLst/>
          </a:prstGeom>
          <a:ln w="25400">
            <a:solidFill>
              <a:srgbClr val="BC945A"/>
            </a:solidFill>
          </a:ln>
        </p:spPr>
        <p:style>
          <a:lnRef idx="1">
            <a:schemeClr val="accent1"/>
          </a:lnRef>
          <a:fillRef idx="0">
            <a:schemeClr val="accent1"/>
          </a:fillRef>
          <a:effectRef idx="0">
            <a:schemeClr val="accent1"/>
          </a:effectRef>
          <a:fontRef idx="minor">
            <a:schemeClr val="tx1"/>
          </a:fontRef>
        </p:style>
      </p:cxnSp>
      <p:pic>
        <p:nvPicPr>
          <p:cNvPr id="17" name="Imagen 16">
            <a:extLst>
              <a:ext uri="{FF2B5EF4-FFF2-40B4-BE49-F238E27FC236}">
                <a16:creationId xmlns:a16="http://schemas.microsoft.com/office/drawing/2014/main" id="{DDA72672-5572-B846-9FCE-6582D0013E7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2" name="Imagen 1">
            <a:extLst>
              <a:ext uri="{FF2B5EF4-FFF2-40B4-BE49-F238E27FC236}">
                <a16:creationId xmlns:a16="http://schemas.microsoft.com/office/drawing/2014/main" id="{BF8266B2-311C-3AA0-F0F3-D48D9569B0B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17150451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mparació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F6B79C-27DF-DA46-9B64-4E0256DA97D5}"/>
              </a:ext>
            </a:extLst>
          </p:cNvPr>
          <p:cNvSpPr>
            <a:spLocks noGrp="1"/>
          </p:cNvSpPr>
          <p:nvPr>
            <p:ph type="title" hasCustomPrompt="1"/>
          </p:nvPr>
        </p:nvSpPr>
        <p:spPr>
          <a:xfrm>
            <a:off x="839797" y="365129"/>
            <a:ext cx="6116183" cy="1325563"/>
          </a:xfrm>
          <a:prstGeom prst="rect">
            <a:avLst/>
          </a:prstGeom>
        </p:spPr>
        <p:txBody>
          <a:bodyPr>
            <a:noAutofit/>
          </a:bodyPr>
          <a:lstStyle>
            <a:lvl1pPr>
              <a:defRPr sz="2400" b="1" i="0">
                <a:solidFill>
                  <a:srgbClr val="404040"/>
                </a:solidFill>
                <a:latin typeface="Montserrat SemiBold" pitchFamily="2" charset="77"/>
              </a:defRPr>
            </a:lvl1pPr>
          </a:lstStyle>
          <a:p>
            <a:r>
              <a:rPr lang="es-ES" dirty="0"/>
              <a:t>HAGA CLICK PARA MODIFICAR EL ESTILO DE TÍTULO DEL PATRÓN</a:t>
            </a:r>
            <a:endParaRPr lang="es-MX" dirty="0"/>
          </a:p>
        </p:txBody>
      </p:sp>
      <p:sp>
        <p:nvSpPr>
          <p:cNvPr id="3" name="Marcador de texto 2">
            <a:extLst>
              <a:ext uri="{FF2B5EF4-FFF2-40B4-BE49-F238E27FC236}">
                <a16:creationId xmlns:a16="http://schemas.microsoft.com/office/drawing/2014/main" id="{8BC9834F-FDDC-E444-AA42-F599DEF8AFB7}"/>
              </a:ext>
            </a:extLst>
          </p:cNvPr>
          <p:cNvSpPr>
            <a:spLocks noGrp="1"/>
          </p:cNvSpPr>
          <p:nvPr>
            <p:ph type="body" idx="1"/>
          </p:nvPr>
        </p:nvSpPr>
        <p:spPr>
          <a:xfrm>
            <a:off x="839791" y="2036762"/>
            <a:ext cx="5682932" cy="823912"/>
          </a:xfrm>
          <a:prstGeom prst="rect">
            <a:avLst/>
          </a:prstGeom>
        </p:spPr>
        <p:txBody>
          <a:bodyPr anchor="b">
            <a:noAutofit/>
          </a:bodyPr>
          <a:lstStyle>
            <a:lvl1pPr marL="0" indent="0">
              <a:buNone/>
              <a:defRPr sz="2100" b="0" i="0">
                <a:solidFill>
                  <a:srgbClr val="404040"/>
                </a:solidFill>
                <a:latin typeface="Montserrat Medium" pitchFamily="2" charset="77"/>
              </a:defRPr>
            </a:lvl1pPr>
            <a:lvl2pPr marL="342866" indent="0">
              <a:buNone/>
              <a:defRPr sz="1500" b="1"/>
            </a:lvl2pPr>
            <a:lvl3pPr marL="685732" indent="0">
              <a:buNone/>
              <a:defRPr sz="1350" b="1"/>
            </a:lvl3pPr>
            <a:lvl4pPr marL="1028598"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endParaRPr lang="es-MX" dirty="0"/>
          </a:p>
        </p:txBody>
      </p:sp>
      <p:sp>
        <p:nvSpPr>
          <p:cNvPr id="4" name="Marcador de contenido 3">
            <a:extLst>
              <a:ext uri="{FF2B5EF4-FFF2-40B4-BE49-F238E27FC236}">
                <a16:creationId xmlns:a16="http://schemas.microsoft.com/office/drawing/2014/main" id="{E804EBD2-6E8F-DD4D-A7F0-B009AC0DF707}"/>
              </a:ext>
            </a:extLst>
          </p:cNvPr>
          <p:cNvSpPr>
            <a:spLocks noGrp="1"/>
          </p:cNvSpPr>
          <p:nvPr>
            <p:ph sz="half" idx="2"/>
          </p:nvPr>
        </p:nvSpPr>
        <p:spPr>
          <a:xfrm>
            <a:off x="839791" y="3072445"/>
            <a:ext cx="5682932" cy="2625726"/>
          </a:xfrm>
          <a:prstGeom prst="rect">
            <a:avLst/>
          </a:prstGeom>
        </p:spPr>
        <p:txBody>
          <a:bodyPr>
            <a:normAutofit/>
          </a:bodyPr>
          <a:lstStyle>
            <a:lvl1pPr>
              <a:defRPr sz="1800" b="0" i="0">
                <a:solidFill>
                  <a:srgbClr val="404040"/>
                </a:solidFill>
                <a:latin typeface="Montserrat Medium" pitchFamily="2" charset="77"/>
              </a:defRPr>
            </a:lvl1pPr>
          </a:lstStyle>
          <a:p>
            <a:r>
              <a:rPr lang="es-ES" dirty="0"/>
              <a:t>Editar los estilos de texto del patrón
Segundo nivel
Tercer nivel
Cuarto nivel
Quinto nivel</a:t>
            </a:r>
            <a:endParaRPr lang="es-MX" dirty="0"/>
          </a:p>
        </p:txBody>
      </p:sp>
      <p:sp>
        <p:nvSpPr>
          <p:cNvPr id="5" name="Marcador de texto 4">
            <a:extLst>
              <a:ext uri="{FF2B5EF4-FFF2-40B4-BE49-F238E27FC236}">
                <a16:creationId xmlns:a16="http://schemas.microsoft.com/office/drawing/2014/main" id="{0476336B-7889-A545-8051-B71747F39B6D}"/>
              </a:ext>
            </a:extLst>
          </p:cNvPr>
          <p:cNvSpPr>
            <a:spLocks noGrp="1"/>
          </p:cNvSpPr>
          <p:nvPr>
            <p:ph type="body" sz="quarter" idx="3"/>
          </p:nvPr>
        </p:nvSpPr>
        <p:spPr>
          <a:xfrm>
            <a:off x="7807960" y="2051684"/>
            <a:ext cx="3967480" cy="823912"/>
          </a:xfrm>
          <a:prstGeom prst="rect">
            <a:avLst/>
          </a:prstGeom>
        </p:spPr>
        <p:txBody>
          <a:bodyPr anchor="b">
            <a:noAutofit/>
          </a:bodyPr>
          <a:lstStyle>
            <a:lvl1pPr marL="0" indent="0">
              <a:buNone/>
              <a:defRPr sz="2100" b="0" i="0">
                <a:latin typeface="Montserrat Medium" pitchFamily="2" charset="77"/>
              </a:defRPr>
            </a:lvl1pPr>
            <a:lvl2pPr marL="342866" indent="0">
              <a:buNone/>
              <a:defRPr sz="1500" b="1"/>
            </a:lvl2pPr>
            <a:lvl3pPr marL="685732" indent="0">
              <a:buNone/>
              <a:defRPr sz="1350" b="1"/>
            </a:lvl3pPr>
            <a:lvl4pPr marL="1028598" indent="0">
              <a:buNone/>
              <a:defRPr sz="1200" b="1"/>
            </a:lvl4pPr>
            <a:lvl5pPr marL="1371464" indent="0">
              <a:buNone/>
              <a:defRPr sz="1200" b="1"/>
            </a:lvl5pPr>
            <a:lvl6pPr marL="1714331" indent="0">
              <a:buNone/>
              <a:defRPr sz="1200" b="1"/>
            </a:lvl6pPr>
            <a:lvl7pPr marL="2057195" indent="0">
              <a:buNone/>
              <a:defRPr sz="1200" b="1"/>
            </a:lvl7pPr>
            <a:lvl8pPr marL="2400060" indent="0">
              <a:buNone/>
              <a:defRPr sz="1200" b="1"/>
            </a:lvl8pPr>
            <a:lvl9pPr marL="2742926" indent="0">
              <a:buNone/>
              <a:defRPr sz="1200" b="1"/>
            </a:lvl9pPr>
          </a:lstStyle>
          <a:p>
            <a:endParaRPr lang="es-MX" dirty="0"/>
          </a:p>
        </p:txBody>
      </p:sp>
      <p:sp>
        <p:nvSpPr>
          <p:cNvPr id="6" name="Marcador de contenido 5">
            <a:extLst>
              <a:ext uri="{FF2B5EF4-FFF2-40B4-BE49-F238E27FC236}">
                <a16:creationId xmlns:a16="http://schemas.microsoft.com/office/drawing/2014/main" id="{975D9E89-2F81-8E4E-8F00-6E2A93AE2FB2}"/>
              </a:ext>
            </a:extLst>
          </p:cNvPr>
          <p:cNvSpPr>
            <a:spLocks noGrp="1"/>
          </p:cNvSpPr>
          <p:nvPr>
            <p:ph sz="quarter" idx="4"/>
          </p:nvPr>
        </p:nvSpPr>
        <p:spPr>
          <a:xfrm>
            <a:off x="7807960" y="3072445"/>
            <a:ext cx="3967480" cy="2625726"/>
          </a:xfrm>
          <a:prstGeom prst="rect">
            <a:avLst/>
          </a:prstGeom>
        </p:spPr>
        <p:txBody>
          <a:bodyPr>
            <a:normAutofit/>
          </a:bodyPr>
          <a:lstStyle>
            <a:lvl1pPr>
              <a:defRPr sz="1800" b="0" i="0">
                <a:latin typeface="Montserrat Medium" pitchFamily="2" charset="77"/>
              </a:defRPr>
            </a:lvl1pPr>
          </a:lstStyle>
          <a:p>
            <a:r>
              <a:rPr lang="es-ES" dirty="0"/>
              <a:t>Editar los estilos de texto del patrón
Segundo nivel
Tercer nivel
Cuarto nivel
Quinto nivel</a:t>
            </a:r>
            <a:endParaRPr lang="es-MX" dirty="0"/>
          </a:p>
        </p:txBody>
      </p:sp>
      <p:sp>
        <p:nvSpPr>
          <p:cNvPr id="7" name="Marcador de fecha 6">
            <a:extLst>
              <a:ext uri="{FF2B5EF4-FFF2-40B4-BE49-F238E27FC236}">
                <a16:creationId xmlns:a16="http://schemas.microsoft.com/office/drawing/2014/main" id="{B5A9B9FE-8B4D-2C49-9079-B4D8CA369EB3}"/>
              </a:ext>
            </a:extLst>
          </p:cNvPr>
          <p:cNvSpPr>
            <a:spLocks noGrp="1"/>
          </p:cNvSpPr>
          <p:nvPr>
            <p:ph type="dt" sz="half" idx="10"/>
          </p:nvPr>
        </p:nvSpPr>
        <p:spPr/>
        <p:txBody>
          <a:bodyPr/>
          <a:lstStyle/>
          <a:p>
            <a:fld id="{ECB73567-AF70-264C-B77B-F713381B2A2B}" type="datetime1">
              <a:rPr lang="es-MX" smtClean="0"/>
              <a:t>08/08/2024</a:t>
            </a:fld>
            <a:endParaRPr lang="es-MX"/>
          </a:p>
        </p:txBody>
      </p:sp>
      <p:sp>
        <p:nvSpPr>
          <p:cNvPr id="8" name="Marcador de pie de página 7">
            <a:extLst>
              <a:ext uri="{FF2B5EF4-FFF2-40B4-BE49-F238E27FC236}">
                <a16:creationId xmlns:a16="http://schemas.microsoft.com/office/drawing/2014/main" id="{8BB4BDA2-120C-E14E-8684-F8383129C81B}"/>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918733FD-8434-2949-8A2A-43A2A44FCB2F}"/>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10" name="9 CuadroTexto">
            <a:extLst>
              <a:ext uri="{FF2B5EF4-FFF2-40B4-BE49-F238E27FC236}">
                <a16:creationId xmlns:a16="http://schemas.microsoft.com/office/drawing/2014/main" id="{5CE686D1-1B7C-4E87-8016-C3624D2FFB48}"/>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cxnSp>
        <p:nvCxnSpPr>
          <p:cNvPr id="15" name="Conector recto 14">
            <a:extLst>
              <a:ext uri="{FF2B5EF4-FFF2-40B4-BE49-F238E27FC236}">
                <a16:creationId xmlns:a16="http://schemas.microsoft.com/office/drawing/2014/main" id="{7FD42292-79E9-DB45-95C0-2473D038D468}"/>
              </a:ext>
            </a:extLst>
          </p:cNvPr>
          <p:cNvCxnSpPr>
            <a:cxnSpLocks/>
          </p:cNvCxnSpPr>
          <p:nvPr userDrawn="1"/>
        </p:nvCxnSpPr>
        <p:spPr>
          <a:xfrm>
            <a:off x="765454" y="1478123"/>
            <a:ext cx="11437148" cy="0"/>
          </a:xfrm>
          <a:prstGeom prst="line">
            <a:avLst/>
          </a:prstGeom>
          <a:ln w="25400">
            <a:solidFill>
              <a:srgbClr val="BC945A"/>
            </a:solidFill>
          </a:ln>
        </p:spPr>
        <p:style>
          <a:lnRef idx="1">
            <a:schemeClr val="accent1"/>
          </a:lnRef>
          <a:fillRef idx="0">
            <a:schemeClr val="accent1"/>
          </a:fillRef>
          <a:effectRef idx="0">
            <a:schemeClr val="accent1"/>
          </a:effectRef>
          <a:fontRef idx="minor">
            <a:schemeClr val="tx1"/>
          </a:fontRef>
        </p:style>
      </p:cxnSp>
      <p:pic>
        <p:nvPicPr>
          <p:cNvPr id="14" name="Imagen 13">
            <a:extLst>
              <a:ext uri="{FF2B5EF4-FFF2-40B4-BE49-F238E27FC236}">
                <a16:creationId xmlns:a16="http://schemas.microsoft.com/office/drawing/2014/main" id="{EA952E5F-B970-6840-A2CD-E1665582052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982200" y="41356"/>
            <a:ext cx="1954693" cy="508883"/>
          </a:xfrm>
          <a:prstGeom prst="rect">
            <a:avLst/>
          </a:prstGeom>
        </p:spPr>
      </p:pic>
      <p:pic>
        <p:nvPicPr>
          <p:cNvPr id="11" name="Imagen 10">
            <a:extLst>
              <a:ext uri="{FF2B5EF4-FFF2-40B4-BE49-F238E27FC236}">
                <a16:creationId xmlns:a16="http://schemas.microsoft.com/office/drawing/2014/main" id="{1BAD6DAA-8515-A540-8757-1FE69FCC3C27}"/>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40886014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olo el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6683DC7C-0DFD-A146-96AA-922A0BD91A73}"/>
              </a:ext>
            </a:extLst>
          </p:cNvPr>
          <p:cNvSpPr>
            <a:spLocks noGrp="1"/>
          </p:cNvSpPr>
          <p:nvPr>
            <p:ph type="dt" sz="half" idx="10"/>
          </p:nvPr>
        </p:nvSpPr>
        <p:spPr>
          <a:xfrm>
            <a:off x="893957" y="6356362"/>
            <a:ext cx="2743200" cy="365125"/>
          </a:xfrm>
        </p:spPr>
        <p:txBody>
          <a:bodyPr/>
          <a:lstStyle/>
          <a:p>
            <a:fld id="{931294E0-6D59-0D4E-B71F-CB3AB43D54D7}" type="datetime1">
              <a:rPr lang="es-MX" smtClean="0"/>
              <a:t>08/08/2024</a:t>
            </a:fld>
            <a:endParaRPr lang="es-MX"/>
          </a:p>
        </p:txBody>
      </p:sp>
      <p:sp>
        <p:nvSpPr>
          <p:cNvPr id="5" name="Marcador de número de diapositiva 4">
            <a:extLst>
              <a:ext uri="{FF2B5EF4-FFF2-40B4-BE49-F238E27FC236}">
                <a16:creationId xmlns:a16="http://schemas.microsoft.com/office/drawing/2014/main" id="{09D56C6E-3E4E-2E4E-A2D6-8B0B5AAE2D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10" name="Text Placeholder 9"/>
          <p:cNvSpPr>
            <a:spLocks noGrp="1"/>
          </p:cNvSpPr>
          <p:nvPr>
            <p:ph type="body" sz="quarter" idx="13" hasCustomPrompt="1"/>
          </p:nvPr>
        </p:nvSpPr>
        <p:spPr>
          <a:xfrm>
            <a:off x="1088403" y="2981150"/>
            <a:ext cx="10126721" cy="561931"/>
          </a:xfrm>
          <a:prstGeom prst="rect">
            <a:avLst/>
          </a:prstGeom>
        </p:spPr>
        <p:txBody>
          <a:bodyPr>
            <a:normAutofit/>
          </a:bodyPr>
          <a:lstStyle>
            <a:lvl1pPr marL="0" indent="0" algn="ctr">
              <a:buNone/>
              <a:defRPr sz="3000">
                <a:solidFill>
                  <a:srgbClr val="DEC9A2"/>
                </a:solidFill>
                <a:latin typeface="Montserrat SemiBold" panose="00000700000000000000" pitchFamily="2" charset="0"/>
              </a:defRPr>
            </a:lvl1pPr>
          </a:lstStyle>
          <a:p>
            <a:pPr lvl="0"/>
            <a:r>
              <a:rPr lang="en-US" dirty="0"/>
              <a:t>CLICK TO EDIT MASTER TEXT STYLES</a:t>
            </a:r>
          </a:p>
        </p:txBody>
      </p:sp>
      <p:sp>
        <p:nvSpPr>
          <p:cNvPr id="12" name="Text Placeholder 11"/>
          <p:cNvSpPr>
            <a:spLocks noGrp="1"/>
          </p:cNvSpPr>
          <p:nvPr>
            <p:ph type="body" sz="quarter" idx="14" hasCustomPrompt="1"/>
          </p:nvPr>
        </p:nvSpPr>
        <p:spPr>
          <a:xfrm>
            <a:off x="2592137" y="3876851"/>
            <a:ext cx="7119240" cy="658812"/>
          </a:xfrm>
          <a:prstGeom prst="rect">
            <a:avLst/>
          </a:prstGeom>
        </p:spPr>
        <p:txBody>
          <a:bodyPr>
            <a:noAutofit/>
          </a:bodyPr>
          <a:lstStyle>
            <a:lvl1pPr marL="0" indent="0" algn="ctr">
              <a:buNone/>
              <a:defRPr sz="2100">
                <a:solidFill>
                  <a:schemeClr val="bg1"/>
                </a:solidFill>
                <a:latin typeface="Montserrat Medium" panose="00000600000000000000" pitchFamily="2" charset="0"/>
              </a:defRPr>
            </a:lvl1pPr>
            <a:lvl2pPr>
              <a:defRPr sz="2100">
                <a:solidFill>
                  <a:schemeClr val="bg1"/>
                </a:solidFill>
                <a:latin typeface="Montserrat Medium" panose="00000600000000000000" pitchFamily="2" charset="0"/>
              </a:defRPr>
            </a:lvl2pPr>
            <a:lvl3pPr>
              <a:defRPr sz="1800">
                <a:solidFill>
                  <a:schemeClr val="bg1"/>
                </a:solidFill>
                <a:latin typeface="Montserrat Medium" panose="00000600000000000000" pitchFamily="2" charset="0"/>
              </a:defRPr>
            </a:lvl3pPr>
            <a:lvl4pPr>
              <a:defRPr sz="1500">
                <a:solidFill>
                  <a:schemeClr val="bg1"/>
                </a:solidFill>
                <a:latin typeface="Montserrat Medium" panose="00000600000000000000" pitchFamily="2" charset="0"/>
              </a:defRPr>
            </a:lvl4pPr>
            <a:lvl5pPr>
              <a:defRPr sz="1500">
                <a:solidFill>
                  <a:schemeClr val="bg1"/>
                </a:solidFill>
                <a:latin typeface="Montserrat Medium" panose="00000600000000000000" pitchFamily="2" charset="0"/>
              </a:defRPr>
            </a:lvl5pPr>
          </a:lstStyle>
          <a:p>
            <a:pPr lvl="0"/>
            <a:r>
              <a:rPr lang="en-US" dirty="0"/>
              <a:t>CLICK TO EDIT MASTER TEXT STYLES</a:t>
            </a:r>
          </a:p>
        </p:txBody>
      </p:sp>
      <p:pic>
        <p:nvPicPr>
          <p:cNvPr id="13" name="Imagen 12">
            <a:extLst>
              <a:ext uri="{FF2B5EF4-FFF2-40B4-BE49-F238E27FC236}">
                <a16:creationId xmlns:a16="http://schemas.microsoft.com/office/drawing/2014/main" id="{834A4866-4B45-1642-B2FA-12D4592E6CD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68316" y="5797074"/>
            <a:ext cx="3158155" cy="822191"/>
          </a:xfrm>
          <a:prstGeom prst="rect">
            <a:avLst/>
          </a:prstGeom>
        </p:spPr>
      </p:pic>
      <p:pic>
        <p:nvPicPr>
          <p:cNvPr id="2" name="Imagen 1">
            <a:extLst>
              <a:ext uri="{FF2B5EF4-FFF2-40B4-BE49-F238E27FC236}">
                <a16:creationId xmlns:a16="http://schemas.microsoft.com/office/drawing/2014/main" id="{3DA78FF3-6F4A-7AC7-2FF2-CA2027BD2BAA}"/>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851649" y="5831016"/>
            <a:ext cx="1677603" cy="766023"/>
          </a:xfrm>
          <a:prstGeom prst="rect">
            <a:avLst/>
          </a:prstGeom>
        </p:spPr>
      </p:pic>
    </p:spTree>
    <p:extLst>
      <p:ext uri="{BB962C8B-B14F-4D97-AF65-F5344CB8AC3E}">
        <p14:creationId xmlns:p14="http://schemas.microsoft.com/office/powerpoint/2010/main" val="14904409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ido con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F1F10FF2-871E-CB47-9EF4-E1276DA7ADD5}" type="datetime1">
              <a:rPr lang="es-MX" smtClean="0"/>
              <a:t>08/08/2024</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088403" y="3003380"/>
            <a:ext cx="10126721" cy="561931"/>
          </a:xfrm>
          <a:prstGeom prst="rect">
            <a:avLst/>
          </a:prstGeom>
        </p:spPr>
        <p:txBody>
          <a:bodyPr>
            <a:normAutofit/>
          </a:bodyPr>
          <a:lstStyle>
            <a:lvl1pPr marL="0" indent="0" algn="ctr">
              <a:buNone/>
              <a:defRPr sz="3000">
                <a:solidFill>
                  <a:schemeClr val="tx1">
                    <a:lumMod val="65000"/>
                    <a:lumOff val="35000"/>
                  </a:schemeClr>
                </a:solidFill>
                <a:latin typeface="Montserrat SemiBold" panose="00000700000000000000" pitchFamily="2" charset="0"/>
              </a:defRPr>
            </a:lvl1pPr>
          </a:lstStyle>
          <a:p>
            <a:pPr lvl="0"/>
            <a:r>
              <a:rPr lang="en-US" dirty="0"/>
              <a:t>CLICK TO EDIT MASTER TEXT STYLES</a:t>
            </a:r>
          </a:p>
        </p:txBody>
      </p:sp>
      <p:sp>
        <p:nvSpPr>
          <p:cNvPr id="11" name="Text Placeholder 11">
            <a:extLst>
              <a:ext uri="{FF2B5EF4-FFF2-40B4-BE49-F238E27FC236}">
                <a16:creationId xmlns:a16="http://schemas.microsoft.com/office/drawing/2014/main" id="{29679F33-61C9-2945-B5BA-0DBAD352B110}"/>
              </a:ext>
            </a:extLst>
          </p:cNvPr>
          <p:cNvSpPr>
            <a:spLocks noGrp="1"/>
          </p:cNvSpPr>
          <p:nvPr>
            <p:ph type="body" sz="quarter" idx="14" hasCustomPrompt="1"/>
          </p:nvPr>
        </p:nvSpPr>
        <p:spPr>
          <a:xfrm>
            <a:off x="2592136" y="3898145"/>
            <a:ext cx="7119240" cy="658812"/>
          </a:xfrm>
          <a:prstGeom prst="rect">
            <a:avLst/>
          </a:prstGeom>
        </p:spPr>
        <p:txBody>
          <a:bodyPr>
            <a:noAutofit/>
          </a:bodyPr>
          <a:lstStyle>
            <a:lvl1pPr marL="0" indent="0" algn="ctr">
              <a:buNone/>
              <a:defRPr sz="2100">
                <a:solidFill>
                  <a:schemeClr val="tx1">
                    <a:lumMod val="65000"/>
                    <a:lumOff val="35000"/>
                  </a:schemeClr>
                </a:solidFill>
                <a:latin typeface="Montserrat Medium" panose="00000600000000000000" pitchFamily="2" charset="0"/>
              </a:defRPr>
            </a:lvl1pPr>
            <a:lvl2pPr>
              <a:defRPr sz="2100">
                <a:solidFill>
                  <a:schemeClr val="bg1"/>
                </a:solidFill>
                <a:latin typeface="Montserrat Medium" panose="00000600000000000000" pitchFamily="2" charset="0"/>
              </a:defRPr>
            </a:lvl2pPr>
            <a:lvl3pPr>
              <a:defRPr sz="1800">
                <a:solidFill>
                  <a:schemeClr val="bg1"/>
                </a:solidFill>
                <a:latin typeface="Montserrat Medium" panose="00000600000000000000" pitchFamily="2" charset="0"/>
              </a:defRPr>
            </a:lvl3pPr>
            <a:lvl4pPr>
              <a:defRPr sz="1500">
                <a:solidFill>
                  <a:schemeClr val="bg1"/>
                </a:solidFill>
                <a:latin typeface="Montserrat Medium" panose="00000600000000000000" pitchFamily="2" charset="0"/>
              </a:defRPr>
            </a:lvl4pPr>
            <a:lvl5pPr>
              <a:defRPr sz="1500">
                <a:solidFill>
                  <a:schemeClr val="bg1"/>
                </a:solidFill>
                <a:latin typeface="Montserrat Medium" panose="00000600000000000000" pitchFamily="2" charset="0"/>
              </a:defRPr>
            </a:lvl5pPr>
          </a:lstStyle>
          <a:p>
            <a:pPr lvl="0"/>
            <a:r>
              <a:rPr lang="en-US" dirty="0"/>
              <a:t>CLICK TO EDIT MASTER TEXT STYLES</a:t>
            </a:r>
          </a:p>
        </p:txBody>
      </p:sp>
      <p:sp>
        <p:nvSpPr>
          <p:cNvPr id="8" name="9 CuadroTexto">
            <a:extLst>
              <a:ext uri="{FF2B5EF4-FFF2-40B4-BE49-F238E27FC236}">
                <a16:creationId xmlns:a16="http://schemas.microsoft.com/office/drawing/2014/main" id="{075A705D-7E9E-457D-814D-8D75802593EA}"/>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2">
                    <a:lumMod val="50000"/>
                  </a:schemeClr>
                </a:solidFill>
                <a:latin typeface="Montserrat Medium" panose="00000600000000000000" pitchFamily="50" charset="0"/>
                <a:ea typeface="+mn-ea"/>
                <a:cs typeface="+mn-cs"/>
              </a:rPr>
              <a:t>2023 D.R. Petróleos Mexicanos. Todos los derechos reservados.</a:t>
            </a:r>
          </a:p>
        </p:txBody>
      </p:sp>
      <p:pic>
        <p:nvPicPr>
          <p:cNvPr id="15" name="Imagen 14">
            <a:extLst>
              <a:ext uri="{FF2B5EF4-FFF2-40B4-BE49-F238E27FC236}">
                <a16:creationId xmlns:a16="http://schemas.microsoft.com/office/drawing/2014/main" id="{E1C389D0-5363-D040-8884-5DCE0329C87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35092" y="5855065"/>
            <a:ext cx="3209925" cy="835669"/>
          </a:xfrm>
          <a:prstGeom prst="rect">
            <a:avLst/>
          </a:prstGeom>
        </p:spPr>
      </p:pic>
      <p:pic>
        <p:nvPicPr>
          <p:cNvPr id="3" name="Imagen 2">
            <a:extLst>
              <a:ext uri="{FF2B5EF4-FFF2-40B4-BE49-F238E27FC236}">
                <a16:creationId xmlns:a16="http://schemas.microsoft.com/office/drawing/2014/main" id="{8DA8ACF9-C87D-F19C-5291-967490AB063E}"/>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100498" y="5502056"/>
            <a:ext cx="2398029" cy="1094983"/>
          </a:xfrm>
          <a:prstGeom prst="rect">
            <a:avLst/>
          </a:prstGeom>
        </p:spPr>
      </p:pic>
    </p:spTree>
    <p:extLst>
      <p:ext uri="{BB962C8B-B14F-4D97-AF65-F5344CB8AC3E}">
        <p14:creationId xmlns:p14="http://schemas.microsoft.com/office/powerpoint/2010/main" val="42766584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En blanc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02F6A71-34EE-B34B-AFA7-18487432D518}"/>
              </a:ext>
            </a:extLst>
          </p:cNvPr>
          <p:cNvSpPr>
            <a:spLocks noGrp="1"/>
          </p:cNvSpPr>
          <p:nvPr>
            <p:ph type="dt" sz="half" idx="10"/>
          </p:nvPr>
        </p:nvSpPr>
        <p:spPr/>
        <p:txBody>
          <a:bodyPr/>
          <a:lstStyle/>
          <a:p>
            <a:fld id="{DE16A4C5-8204-624B-9623-C82C147FC75E}" type="datetime1">
              <a:rPr lang="es-MX" smtClean="0"/>
              <a:t>08/08/2024</a:t>
            </a:fld>
            <a:endParaRPr lang="es-MX"/>
          </a:p>
        </p:txBody>
      </p:sp>
      <p:sp>
        <p:nvSpPr>
          <p:cNvPr id="3" name="Marcador de pie de página 2">
            <a:extLst>
              <a:ext uri="{FF2B5EF4-FFF2-40B4-BE49-F238E27FC236}">
                <a16:creationId xmlns:a16="http://schemas.microsoft.com/office/drawing/2014/main" id="{7A14938F-592E-C442-8304-19C2B2DCC562}"/>
              </a:ext>
            </a:extLst>
          </p:cNvPr>
          <p:cNvSpPr>
            <a:spLocks noGrp="1"/>
          </p:cNvSpPr>
          <p:nvPr>
            <p:ph type="ftr" sz="quarter" idx="11"/>
          </p:nvPr>
        </p:nvSpPr>
        <p:spPr/>
        <p:txBody>
          <a:bodyPr/>
          <a:lstStyle/>
          <a:p>
            <a:endParaRPr lang="es-MX" dirty="0"/>
          </a:p>
        </p:txBody>
      </p:sp>
      <p:sp>
        <p:nvSpPr>
          <p:cNvPr id="4" name="Marcador de número de diapositiva 3">
            <a:extLst>
              <a:ext uri="{FF2B5EF4-FFF2-40B4-BE49-F238E27FC236}">
                <a16:creationId xmlns:a16="http://schemas.microsoft.com/office/drawing/2014/main" id="{47B6C953-D0A6-0944-AF6E-40BEA205D382}"/>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ext Placeholder 9">
            <a:extLst>
              <a:ext uri="{FF2B5EF4-FFF2-40B4-BE49-F238E27FC236}">
                <a16:creationId xmlns:a16="http://schemas.microsoft.com/office/drawing/2014/main" id="{E24DA103-E0A4-614B-B8A5-B5EC39AB2F08}"/>
              </a:ext>
            </a:extLst>
          </p:cNvPr>
          <p:cNvSpPr>
            <a:spLocks noGrp="1"/>
          </p:cNvSpPr>
          <p:nvPr>
            <p:ph type="body" sz="quarter" idx="13" hasCustomPrompt="1"/>
          </p:nvPr>
        </p:nvSpPr>
        <p:spPr>
          <a:xfrm>
            <a:off x="1032647" y="2963130"/>
            <a:ext cx="10126721" cy="561931"/>
          </a:xfrm>
          <a:prstGeom prst="rect">
            <a:avLst/>
          </a:prstGeom>
        </p:spPr>
        <p:txBody>
          <a:bodyPr>
            <a:normAutofit/>
          </a:bodyPr>
          <a:lstStyle>
            <a:lvl1pPr marL="0" indent="0" algn="ctr">
              <a:buNone/>
              <a:defRPr sz="3000">
                <a:solidFill>
                  <a:srgbClr val="DEC9A2"/>
                </a:solidFill>
                <a:latin typeface="Montserrat SemiBold" panose="00000700000000000000" pitchFamily="2" charset="0"/>
              </a:defRPr>
            </a:lvl1pPr>
          </a:lstStyle>
          <a:p>
            <a:pPr lvl="0"/>
            <a:r>
              <a:rPr lang="en-US" dirty="0"/>
              <a:t>CLICK TO EDIT MASTER TEXT STYLES</a:t>
            </a:r>
          </a:p>
        </p:txBody>
      </p:sp>
      <p:sp>
        <p:nvSpPr>
          <p:cNvPr id="8" name="Text Placeholder 11">
            <a:extLst>
              <a:ext uri="{FF2B5EF4-FFF2-40B4-BE49-F238E27FC236}">
                <a16:creationId xmlns:a16="http://schemas.microsoft.com/office/drawing/2014/main" id="{0372707F-ED60-CD4B-B079-83E5321898BD}"/>
              </a:ext>
            </a:extLst>
          </p:cNvPr>
          <p:cNvSpPr>
            <a:spLocks noGrp="1"/>
          </p:cNvSpPr>
          <p:nvPr>
            <p:ph type="body" sz="quarter" idx="14" hasCustomPrompt="1"/>
          </p:nvPr>
        </p:nvSpPr>
        <p:spPr>
          <a:xfrm>
            <a:off x="2592137" y="3876851"/>
            <a:ext cx="7119240" cy="658812"/>
          </a:xfrm>
          <a:prstGeom prst="rect">
            <a:avLst/>
          </a:prstGeom>
        </p:spPr>
        <p:txBody>
          <a:bodyPr>
            <a:noAutofit/>
          </a:bodyPr>
          <a:lstStyle>
            <a:lvl1pPr marL="0" indent="0" algn="ctr">
              <a:buNone/>
              <a:defRPr sz="2100">
                <a:solidFill>
                  <a:schemeClr val="bg1"/>
                </a:solidFill>
                <a:latin typeface="Montserrat Medium" panose="00000600000000000000" pitchFamily="2" charset="0"/>
              </a:defRPr>
            </a:lvl1pPr>
            <a:lvl2pPr>
              <a:defRPr sz="2100">
                <a:solidFill>
                  <a:schemeClr val="bg1"/>
                </a:solidFill>
                <a:latin typeface="Montserrat Medium" panose="00000600000000000000" pitchFamily="2" charset="0"/>
              </a:defRPr>
            </a:lvl2pPr>
            <a:lvl3pPr>
              <a:defRPr sz="1800">
                <a:solidFill>
                  <a:schemeClr val="bg1"/>
                </a:solidFill>
                <a:latin typeface="Montserrat Medium" panose="00000600000000000000" pitchFamily="2" charset="0"/>
              </a:defRPr>
            </a:lvl3pPr>
            <a:lvl4pPr>
              <a:defRPr sz="1500">
                <a:solidFill>
                  <a:schemeClr val="bg1"/>
                </a:solidFill>
                <a:latin typeface="Montserrat Medium" panose="00000600000000000000" pitchFamily="2" charset="0"/>
              </a:defRPr>
            </a:lvl4pPr>
            <a:lvl5pPr>
              <a:defRPr sz="1500">
                <a:solidFill>
                  <a:schemeClr val="bg1"/>
                </a:solidFill>
                <a:latin typeface="Montserrat Medium" panose="00000600000000000000" pitchFamily="2" charset="0"/>
              </a:defRPr>
            </a:lvl5pPr>
          </a:lstStyle>
          <a:p>
            <a:pPr lvl="0"/>
            <a:r>
              <a:rPr lang="en-US" dirty="0"/>
              <a:t>CLICK TO EDIT MASTER TEXT STYLES</a:t>
            </a:r>
          </a:p>
        </p:txBody>
      </p:sp>
      <p:pic>
        <p:nvPicPr>
          <p:cNvPr id="12" name="Imagen 11">
            <a:extLst>
              <a:ext uri="{FF2B5EF4-FFF2-40B4-BE49-F238E27FC236}">
                <a16:creationId xmlns:a16="http://schemas.microsoft.com/office/drawing/2014/main" id="{B2A9CD82-A3A0-1141-9246-E334EAB8089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68316" y="5797074"/>
            <a:ext cx="3158155" cy="822191"/>
          </a:xfrm>
          <a:prstGeom prst="rect">
            <a:avLst/>
          </a:prstGeom>
        </p:spPr>
      </p:pic>
      <p:pic>
        <p:nvPicPr>
          <p:cNvPr id="5" name="Imagen 4">
            <a:extLst>
              <a:ext uri="{FF2B5EF4-FFF2-40B4-BE49-F238E27FC236}">
                <a16:creationId xmlns:a16="http://schemas.microsoft.com/office/drawing/2014/main" id="{D8E6E25F-3C6F-43E0-8A0D-3B821AE324DD}"/>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100498" y="5502056"/>
            <a:ext cx="2398029" cy="1094983"/>
          </a:xfrm>
          <a:prstGeom prst="rect">
            <a:avLst/>
          </a:prstGeom>
        </p:spPr>
      </p:pic>
    </p:spTree>
    <p:extLst>
      <p:ext uri="{BB962C8B-B14F-4D97-AF65-F5344CB8AC3E}">
        <p14:creationId xmlns:p14="http://schemas.microsoft.com/office/powerpoint/2010/main" val="102323698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cSld name="1_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603BAD5-4957-4AD6-8ABF-CBA5238BAC6B}"/>
              </a:ext>
            </a:extLst>
          </p:cNvPr>
          <p:cNvSpPr>
            <a:spLocks noGrp="1"/>
          </p:cNvSpPr>
          <p:nvPr>
            <p:ph type="dt" sz="half" idx="10"/>
          </p:nvPr>
        </p:nvSpPr>
        <p:spPr/>
        <p:txBody>
          <a:bodyPr/>
          <a:lstStyle/>
          <a:p>
            <a:fld id="{A6C8A7F3-FBCA-4246-83CE-E74DC7EAC71D}" type="datetimeFigureOut">
              <a:rPr lang="es-MX" smtClean="0"/>
              <a:t>08/08/2024</a:t>
            </a:fld>
            <a:endParaRPr lang="es-MX"/>
          </a:p>
        </p:txBody>
      </p:sp>
      <p:sp>
        <p:nvSpPr>
          <p:cNvPr id="3" name="Marcador de pie de página 2">
            <a:extLst>
              <a:ext uri="{FF2B5EF4-FFF2-40B4-BE49-F238E27FC236}">
                <a16:creationId xmlns:a16="http://schemas.microsoft.com/office/drawing/2014/main" id="{484AF9FB-0309-449E-A880-4665CF257C3B}"/>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24595F4D-4672-414C-92BE-7A861352262D}"/>
              </a:ext>
            </a:extLst>
          </p:cNvPr>
          <p:cNvSpPr>
            <a:spLocks noGrp="1"/>
          </p:cNvSpPr>
          <p:nvPr>
            <p:ph type="sldNum" sz="quarter" idx="12"/>
          </p:nvPr>
        </p:nvSpPr>
        <p:spPr/>
        <p:txBody>
          <a:bodyPr/>
          <a:lstStyle/>
          <a:p>
            <a:fld id="{09E2904D-BC8F-40FD-B189-B9AAC83B9BE6}" type="slidenum">
              <a:rPr lang="es-MX" smtClean="0"/>
              <a:t>‹Nº›</a:t>
            </a:fld>
            <a:endParaRPr lang="es-MX"/>
          </a:p>
        </p:txBody>
      </p:sp>
    </p:spTree>
    <p:extLst>
      <p:ext uri="{BB962C8B-B14F-4D97-AF65-F5344CB8AC3E}">
        <p14:creationId xmlns:p14="http://schemas.microsoft.com/office/powerpoint/2010/main" val="413735209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_Diseño personalizad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D4A1ADC4-8F9E-7348-816F-C00C9B82A7D0}"/>
              </a:ext>
            </a:extLst>
          </p:cNvPr>
          <p:cNvSpPr>
            <a:spLocks noGrp="1"/>
          </p:cNvSpPr>
          <p:nvPr>
            <p:ph type="dt" sz="half" idx="10"/>
          </p:nvPr>
        </p:nvSpPr>
        <p:spPr/>
        <p:txBody>
          <a:bodyPr/>
          <a:lstStyle/>
          <a:p>
            <a:endParaRPr lang="es-MX" dirty="0"/>
          </a:p>
        </p:txBody>
      </p:sp>
      <p:sp>
        <p:nvSpPr>
          <p:cNvPr id="4" name="Marcador de pie de página 3">
            <a:extLst>
              <a:ext uri="{FF2B5EF4-FFF2-40B4-BE49-F238E27FC236}">
                <a16:creationId xmlns:a16="http://schemas.microsoft.com/office/drawing/2014/main" id="{8CB84907-060D-AF46-94EB-77E9E6992FD3}"/>
              </a:ext>
            </a:extLst>
          </p:cNvPr>
          <p:cNvSpPr>
            <a:spLocks noGrp="1"/>
          </p:cNvSpPr>
          <p:nvPr>
            <p:ph type="ftr" sz="quarter" idx="11"/>
          </p:nvPr>
        </p:nvSpPr>
        <p:spPr/>
        <p:txBody>
          <a:bodyPr/>
          <a:lstStyle/>
          <a:p>
            <a:endParaRPr lang="es-MX" dirty="0"/>
          </a:p>
        </p:txBody>
      </p:sp>
      <p:sp>
        <p:nvSpPr>
          <p:cNvPr id="5" name="Marcador de número de diapositiva 4">
            <a:extLst>
              <a:ext uri="{FF2B5EF4-FFF2-40B4-BE49-F238E27FC236}">
                <a16:creationId xmlns:a16="http://schemas.microsoft.com/office/drawing/2014/main" id="{BBA9FE25-529C-C643-8C50-F8F91B5ABAA5}"/>
              </a:ext>
            </a:extLst>
          </p:cNvPr>
          <p:cNvSpPr>
            <a:spLocks noGrp="1"/>
          </p:cNvSpPr>
          <p:nvPr>
            <p:ph type="sldNum" sz="quarter" idx="12"/>
          </p:nvPr>
        </p:nvSpPr>
        <p:spPr/>
        <p:txBody>
          <a:bodyPr/>
          <a:lstStyle/>
          <a:p>
            <a:fld id="{C119739B-ACC7-1A4E-906B-A9546BA1AB75}" type="slidenum">
              <a:rPr lang="es-MX" smtClean="0"/>
              <a:t>‹Nº›</a:t>
            </a:fld>
            <a:endParaRPr lang="es-MX" dirty="0"/>
          </a:p>
        </p:txBody>
      </p:sp>
      <p:sp>
        <p:nvSpPr>
          <p:cNvPr id="6" name="Título 1">
            <a:extLst>
              <a:ext uri="{FF2B5EF4-FFF2-40B4-BE49-F238E27FC236}">
                <a16:creationId xmlns:a16="http://schemas.microsoft.com/office/drawing/2014/main" id="{4F2DB6AC-9A7C-414E-AFE4-4F5933719B80}"/>
              </a:ext>
            </a:extLst>
          </p:cNvPr>
          <p:cNvSpPr>
            <a:spLocks noGrp="1"/>
          </p:cNvSpPr>
          <p:nvPr>
            <p:ph type="title" hasCustomPrompt="1"/>
          </p:nvPr>
        </p:nvSpPr>
        <p:spPr>
          <a:xfrm>
            <a:off x="381000" y="562928"/>
            <a:ext cx="11424920" cy="1060859"/>
          </a:xfrm>
          <a:prstGeom prst="rect">
            <a:avLst/>
          </a:prstGeom>
          <a:noFill/>
        </p:spPr>
        <p:txBody>
          <a:bodyPr/>
          <a:lstStyle>
            <a:lvl1pPr algn="l">
              <a:defRPr sz="4000"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7" name="Marcador de contenido 2">
            <a:extLst>
              <a:ext uri="{FF2B5EF4-FFF2-40B4-BE49-F238E27FC236}">
                <a16:creationId xmlns:a16="http://schemas.microsoft.com/office/drawing/2014/main" id="{2DC9B4D7-BCB7-EC4E-BF24-EDB3A3819008}"/>
              </a:ext>
            </a:extLst>
          </p:cNvPr>
          <p:cNvSpPr>
            <a:spLocks noGrp="1"/>
          </p:cNvSpPr>
          <p:nvPr>
            <p:ph idx="1" hasCustomPrompt="1"/>
          </p:nvPr>
        </p:nvSpPr>
        <p:spPr>
          <a:xfrm>
            <a:off x="381002" y="1865811"/>
            <a:ext cx="5532119"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sp>
        <p:nvSpPr>
          <p:cNvPr id="8" name="Marcador de contenido 2">
            <a:extLst>
              <a:ext uri="{FF2B5EF4-FFF2-40B4-BE49-F238E27FC236}">
                <a16:creationId xmlns:a16="http://schemas.microsoft.com/office/drawing/2014/main" id="{71A72765-293D-3444-BD4D-E3F78760BD64}"/>
              </a:ext>
            </a:extLst>
          </p:cNvPr>
          <p:cNvSpPr>
            <a:spLocks noGrp="1"/>
          </p:cNvSpPr>
          <p:nvPr>
            <p:ph idx="13" hasCustomPrompt="1"/>
          </p:nvPr>
        </p:nvSpPr>
        <p:spPr>
          <a:xfrm>
            <a:off x="6233160" y="1865811"/>
            <a:ext cx="5572760" cy="4104323"/>
          </a:xfrm>
          <a:prstGeom prst="rect">
            <a:avLst/>
          </a:prstGeom>
        </p:spPr>
        <p:txBody>
          <a:bodyPr>
            <a:normAutofit/>
          </a:bodyPr>
          <a:lstStyle>
            <a:lvl1pPr marL="0" indent="0" algn="l">
              <a:buNone/>
              <a:defRPr sz="2400" b="0" i="0">
                <a:solidFill>
                  <a:srgbClr val="404040"/>
                </a:solidFill>
                <a:latin typeface="Montserrat SemiBold" panose="00000700000000000000" pitchFamily="2" charset="0"/>
              </a:defRPr>
            </a:lvl1pPr>
          </a:lstStyle>
          <a:p>
            <a:r>
              <a:rPr lang="es-ES" dirty="0"/>
              <a:t>Lorem ipsum</a:t>
            </a:r>
          </a:p>
        </p:txBody>
      </p:sp>
      <p:pic>
        <p:nvPicPr>
          <p:cNvPr id="2" name="Imagen 1">
            <a:extLst>
              <a:ext uri="{FF2B5EF4-FFF2-40B4-BE49-F238E27FC236}">
                <a16:creationId xmlns:a16="http://schemas.microsoft.com/office/drawing/2014/main" id="{3D85771F-BADD-2604-8106-B69C32F50EA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4654" y="5028"/>
            <a:ext cx="1814021" cy="563414"/>
          </a:xfrm>
          <a:prstGeom prst="rect">
            <a:avLst/>
          </a:prstGeom>
        </p:spPr>
      </p:pic>
      <p:sp>
        <p:nvSpPr>
          <p:cNvPr id="10" name="9 CuadroTexto">
            <a:extLst>
              <a:ext uri="{FF2B5EF4-FFF2-40B4-BE49-F238E27FC236}">
                <a16:creationId xmlns:a16="http://schemas.microsoft.com/office/drawing/2014/main" id="{52A1D9AF-706B-4D22-8AF5-1A07C892FAC1}"/>
              </a:ext>
            </a:extLst>
          </p:cNvPr>
          <p:cNvSpPr txBox="1"/>
          <p:nvPr userDrawn="1"/>
        </p:nvSpPr>
        <p:spPr>
          <a:xfrm>
            <a:off x="4843322" y="6356351"/>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tx1"/>
                </a:solidFill>
                <a:latin typeface="Montserrat Medium" panose="00000600000000000000" pitchFamily="50" charset="0"/>
                <a:ea typeface="+mn-ea"/>
                <a:cs typeface="+mn-cs"/>
              </a:rPr>
              <a:t>2023 D.R. Petróleos Mexicanos. Todos los derechos reservados.</a:t>
            </a:r>
          </a:p>
        </p:txBody>
      </p:sp>
    </p:spTree>
    <p:extLst>
      <p:ext uri="{BB962C8B-B14F-4D97-AF65-F5344CB8AC3E}">
        <p14:creationId xmlns:p14="http://schemas.microsoft.com/office/powerpoint/2010/main" val="35130954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Contenido con título">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endParaRPr lang="es-MX" dirty="0"/>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dirty="0"/>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088397" y="3148034"/>
            <a:ext cx="10126721" cy="561931"/>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
        <p:nvSpPr>
          <p:cNvPr id="3" name="9 CuadroTexto">
            <a:extLst>
              <a:ext uri="{FF2B5EF4-FFF2-40B4-BE49-F238E27FC236}">
                <a16:creationId xmlns:a16="http://schemas.microsoft.com/office/drawing/2014/main" id="{9525EAAB-6C7F-95DD-A672-81753F534782}"/>
              </a:ext>
            </a:extLst>
          </p:cNvPr>
          <p:cNvSpPr txBox="1"/>
          <p:nvPr userDrawn="1"/>
        </p:nvSpPr>
        <p:spPr>
          <a:xfrm>
            <a:off x="4843322" y="6356351"/>
            <a:ext cx="2505356"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1"/>
                </a:solidFill>
                <a:latin typeface="Montserrat Medium" panose="00000600000000000000" pitchFamily="50" charset="0"/>
                <a:ea typeface="+mn-ea"/>
                <a:cs typeface="+mn-cs"/>
              </a:rPr>
              <a:t>2023 D.R. Petróleos Mexicanos. Todos los derechos reservados.</a:t>
            </a:r>
          </a:p>
        </p:txBody>
      </p:sp>
      <p:pic>
        <p:nvPicPr>
          <p:cNvPr id="8" name="Imagen 7">
            <a:extLst>
              <a:ext uri="{FF2B5EF4-FFF2-40B4-BE49-F238E27FC236}">
                <a16:creationId xmlns:a16="http://schemas.microsoft.com/office/drawing/2014/main" id="{A70AF2FB-39D0-0058-5BBF-5E087FC699A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96973" y="5256416"/>
            <a:ext cx="3198053" cy="993278"/>
          </a:xfrm>
          <a:prstGeom prst="rect">
            <a:avLst/>
          </a:prstGeom>
        </p:spPr>
      </p:pic>
    </p:spTree>
    <p:extLst>
      <p:ext uri="{BB962C8B-B14F-4D97-AF65-F5344CB8AC3E}">
        <p14:creationId xmlns:p14="http://schemas.microsoft.com/office/powerpoint/2010/main" val="746409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image" Target="../media/image28.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theme" Target="../theme/theme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theme" Target="../theme/theme3.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image" Target="../media/image1.jpeg"/><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21" Type="http://schemas.openxmlformats.org/officeDocument/2006/relationships/image" Target="../media/image28.png"/><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theme" Target="../theme/theme4.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146711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9" r:id="rId17"/>
    <p:sldLayoutId id="2147483680" r:id="rId18"/>
    <p:sldLayoutId id="2147483681" r:id="rId19"/>
    <p:sldLayoutId id="2147483821" r:id="rId20"/>
    <p:sldLayoutId id="2147483822" r:id="rId2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8" indent="-228578"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4" indent="-228578"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309" rtl="0" eaLnBrk="1" latinLnBrk="0" hangingPunct="1">
        <a:defRPr sz="1800" kern="1200">
          <a:solidFill>
            <a:schemeClr val="tx1"/>
          </a:solidFill>
          <a:latin typeface="+mn-lt"/>
          <a:ea typeface="+mn-ea"/>
          <a:cs typeface="+mn-cs"/>
        </a:defRPr>
      </a:lvl1pPr>
      <a:lvl2pPr marL="457155"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4" algn="l" defTabSz="914309" rtl="0" eaLnBrk="1" latinLnBrk="0" hangingPunct="1">
        <a:defRPr sz="1800" kern="1200">
          <a:solidFill>
            <a:schemeClr val="tx1"/>
          </a:solidFill>
          <a:latin typeface="+mn-lt"/>
          <a:ea typeface="+mn-ea"/>
          <a:cs typeface="+mn-cs"/>
        </a:defRPr>
      </a:lvl4pPr>
      <a:lvl5pPr marL="1828618" algn="l" defTabSz="914309" rtl="0" eaLnBrk="1" latinLnBrk="0" hangingPunct="1">
        <a:defRPr sz="1800" kern="1200">
          <a:solidFill>
            <a:schemeClr val="tx1"/>
          </a:solidFill>
          <a:latin typeface="+mn-lt"/>
          <a:ea typeface="+mn-ea"/>
          <a:cs typeface="+mn-cs"/>
        </a:defRPr>
      </a:lvl5pPr>
      <a:lvl6pPr marL="2285774"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5" algn="l" defTabSz="91430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1A6CB96C-1C06-3B44-8615-D726F4477E85}"/>
              </a:ext>
            </a:extLst>
          </p:cNvPr>
          <p:cNvSpPr>
            <a:spLocks noGrp="1"/>
          </p:cNvSpPr>
          <p:nvPr>
            <p:ph type="dt" sz="half" idx="2"/>
          </p:nvPr>
        </p:nvSpPr>
        <p:spPr>
          <a:xfrm>
            <a:off x="838200" y="635636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A1D5D11-FFFE-0441-AA7F-7DD7849161FE}" type="datetime1">
              <a:rPr lang="es-MX" smtClean="0"/>
              <a:t>08/08/2024</a:t>
            </a:fld>
            <a:endParaRPr lang="es-MX"/>
          </a:p>
        </p:txBody>
      </p:sp>
      <p:sp>
        <p:nvSpPr>
          <p:cNvPr id="5" name="Marcador de pie de página 4">
            <a:extLst>
              <a:ext uri="{FF2B5EF4-FFF2-40B4-BE49-F238E27FC236}">
                <a16:creationId xmlns:a16="http://schemas.microsoft.com/office/drawing/2014/main" id="{113D1A4B-ADA7-7043-82FA-F7032EB1772F}"/>
              </a:ext>
            </a:extLst>
          </p:cNvPr>
          <p:cNvSpPr>
            <a:spLocks noGrp="1"/>
          </p:cNvSpPr>
          <p:nvPr>
            <p:ph type="ftr" sz="quarter" idx="3"/>
          </p:nvPr>
        </p:nvSpPr>
        <p:spPr>
          <a:xfrm>
            <a:off x="4038600" y="635636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MX" dirty="0"/>
          </a:p>
        </p:txBody>
      </p:sp>
      <p:sp>
        <p:nvSpPr>
          <p:cNvPr id="6" name="Marcador de número de diapositiva 5">
            <a:extLst>
              <a:ext uri="{FF2B5EF4-FFF2-40B4-BE49-F238E27FC236}">
                <a16:creationId xmlns:a16="http://schemas.microsoft.com/office/drawing/2014/main" id="{6802CF53-648D-B74F-A473-B4CC8BB23A51}"/>
              </a:ext>
            </a:extLst>
          </p:cNvPr>
          <p:cNvSpPr>
            <a:spLocks noGrp="1"/>
          </p:cNvSpPr>
          <p:nvPr>
            <p:ph type="sldNum" sz="quarter" idx="4"/>
          </p:nvPr>
        </p:nvSpPr>
        <p:spPr>
          <a:xfrm>
            <a:off x="8610600" y="635636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19739B-ACC7-1A4E-906B-A9546BA1AB75}" type="slidenum">
              <a:rPr lang="es-MX" smtClean="0"/>
              <a:t>‹Nº›</a:t>
            </a:fld>
            <a:endParaRPr lang="es-MX"/>
          </a:p>
        </p:txBody>
      </p:sp>
      <p:sp>
        <p:nvSpPr>
          <p:cNvPr id="8" name="9 CuadroTexto">
            <a:extLst>
              <a:ext uri="{FF2B5EF4-FFF2-40B4-BE49-F238E27FC236}">
                <a16:creationId xmlns:a16="http://schemas.microsoft.com/office/drawing/2014/main" id="{1F488A42-7940-014F-BD17-B9B347C5D472}"/>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1"/>
                </a:solidFill>
                <a:latin typeface="Montserrat Medium" panose="00000600000000000000" pitchFamily="50" charset="0"/>
                <a:ea typeface="+mn-ea"/>
                <a:cs typeface="+mn-cs"/>
              </a:rPr>
              <a:t>2023 D.R. Petróleos Mexicanos. Todos los derechos reservados.</a:t>
            </a:r>
          </a:p>
        </p:txBody>
      </p:sp>
    </p:spTree>
    <p:extLst>
      <p:ext uri="{BB962C8B-B14F-4D97-AF65-F5344CB8AC3E}">
        <p14:creationId xmlns:p14="http://schemas.microsoft.com/office/powerpoint/2010/main" val="1704588292"/>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 id="2147483837" r:id="rId14"/>
    <p:sldLayoutId id="2147483838" r:id="rId15"/>
    <p:sldLayoutId id="2147483839" r:id="rId16"/>
    <p:sldLayoutId id="2147483904" r:id="rId17"/>
    <p:sldLayoutId id="2147483905" r:id="rId18"/>
  </p:sldLayoutIdLst>
  <p:hf sldNum="0" hdr="0" ftr="0" dt="0"/>
  <p:txStyles>
    <p:titleStyle>
      <a:lvl1pPr algn="l" defTabSz="685732"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732" rtl="0" eaLnBrk="1" latinLnBrk="0" hangingPunct="1">
        <a:defRPr sz="1350" kern="1200">
          <a:solidFill>
            <a:schemeClr val="tx1"/>
          </a:solidFill>
          <a:latin typeface="+mn-lt"/>
          <a:ea typeface="+mn-ea"/>
          <a:cs typeface="+mn-cs"/>
        </a:defRPr>
      </a:lvl1pPr>
      <a:lvl2pPr marL="342866" algn="l" defTabSz="685732" rtl="0" eaLnBrk="1" latinLnBrk="0" hangingPunct="1">
        <a:defRPr sz="1350" kern="1200">
          <a:solidFill>
            <a:schemeClr val="tx1"/>
          </a:solidFill>
          <a:latin typeface="+mn-lt"/>
          <a:ea typeface="+mn-ea"/>
          <a:cs typeface="+mn-cs"/>
        </a:defRPr>
      </a:lvl2pPr>
      <a:lvl3pPr marL="685732" algn="l" defTabSz="685732" rtl="0" eaLnBrk="1" latinLnBrk="0" hangingPunct="1">
        <a:defRPr sz="1350" kern="1200">
          <a:solidFill>
            <a:schemeClr val="tx1"/>
          </a:solidFill>
          <a:latin typeface="+mn-lt"/>
          <a:ea typeface="+mn-ea"/>
          <a:cs typeface="+mn-cs"/>
        </a:defRPr>
      </a:lvl3pPr>
      <a:lvl4pPr marL="1028598" algn="l" defTabSz="685732" rtl="0" eaLnBrk="1" latinLnBrk="0" hangingPunct="1">
        <a:defRPr sz="1350" kern="1200">
          <a:solidFill>
            <a:schemeClr val="tx1"/>
          </a:solidFill>
          <a:latin typeface="+mn-lt"/>
          <a:ea typeface="+mn-ea"/>
          <a:cs typeface="+mn-cs"/>
        </a:defRPr>
      </a:lvl4pPr>
      <a:lvl5pPr marL="1371464" algn="l" defTabSz="685732" rtl="0" eaLnBrk="1" latinLnBrk="0" hangingPunct="1">
        <a:defRPr sz="1350" kern="1200">
          <a:solidFill>
            <a:schemeClr val="tx1"/>
          </a:solidFill>
          <a:latin typeface="+mn-lt"/>
          <a:ea typeface="+mn-ea"/>
          <a:cs typeface="+mn-cs"/>
        </a:defRPr>
      </a:lvl5pPr>
      <a:lvl6pPr marL="1714331" algn="l" defTabSz="685732" rtl="0" eaLnBrk="1" latinLnBrk="0" hangingPunct="1">
        <a:defRPr sz="1350" kern="1200">
          <a:solidFill>
            <a:schemeClr val="tx1"/>
          </a:solidFill>
          <a:latin typeface="+mn-lt"/>
          <a:ea typeface="+mn-ea"/>
          <a:cs typeface="+mn-cs"/>
        </a:defRPr>
      </a:lvl6pPr>
      <a:lvl7pPr marL="2057195" algn="l" defTabSz="685732" rtl="0" eaLnBrk="1" latinLnBrk="0" hangingPunct="1">
        <a:defRPr sz="1350" kern="1200">
          <a:solidFill>
            <a:schemeClr val="tx1"/>
          </a:solidFill>
          <a:latin typeface="+mn-lt"/>
          <a:ea typeface="+mn-ea"/>
          <a:cs typeface="+mn-cs"/>
        </a:defRPr>
      </a:lvl7pPr>
      <a:lvl8pPr marL="2400060" algn="l" defTabSz="685732" rtl="0" eaLnBrk="1" latinLnBrk="0" hangingPunct="1">
        <a:defRPr sz="1350" kern="1200">
          <a:solidFill>
            <a:schemeClr val="tx1"/>
          </a:solidFill>
          <a:latin typeface="+mn-lt"/>
          <a:ea typeface="+mn-ea"/>
          <a:cs typeface="+mn-cs"/>
        </a:defRPr>
      </a:lvl8pPr>
      <a:lvl9pPr marL="2742926" algn="l" defTabSz="685732"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3421234"/>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Lst>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1A6CB96C-1C06-3B44-8615-D726F4477E85}"/>
              </a:ext>
            </a:extLst>
          </p:cNvPr>
          <p:cNvSpPr>
            <a:spLocks noGrp="1"/>
          </p:cNvSpPr>
          <p:nvPr>
            <p:ph type="dt" sz="half" idx="2"/>
          </p:nvPr>
        </p:nvSpPr>
        <p:spPr>
          <a:xfrm>
            <a:off x="838200" y="635636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A1D5D11-FFFE-0441-AA7F-7DD7849161FE}" type="datetime1">
              <a:rPr lang="es-MX" smtClean="0"/>
              <a:t>08/08/2024</a:t>
            </a:fld>
            <a:endParaRPr lang="es-MX"/>
          </a:p>
        </p:txBody>
      </p:sp>
      <p:sp>
        <p:nvSpPr>
          <p:cNvPr id="5" name="Marcador de pie de página 4">
            <a:extLst>
              <a:ext uri="{FF2B5EF4-FFF2-40B4-BE49-F238E27FC236}">
                <a16:creationId xmlns:a16="http://schemas.microsoft.com/office/drawing/2014/main" id="{113D1A4B-ADA7-7043-82FA-F7032EB1772F}"/>
              </a:ext>
            </a:extLst>
          </p:cNvPr>
          <p:cNvSpPr>
            <a:spLocks noGrp="1"/>
          </p:cNvSpPr>
          <p:nvPr>
            <p:ph type="ftr" sz="quarter" idx="3"/>
          </p:nvPr>
        </p:nvSpPr>
        <p:spPr>
          <a:xfrm>
            <a:off x="4038600" y="635636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MX" dirty="0"/>
          </a:p>
        </p:txBody>
      </p:sp>
      <p:sp>
        <p:nvSpPr>
          <p:cNvPr id="6" name="Marcador de número de diapositiva 5">
            <a:extLst>
              <a:ext uri="{FF2B5EF4-FFF2-40B4-BE49-F238E27FC236}">
                <a16:creationId xmlns:a16="http://schemas.microsoft.com/office/drawing/2014/main" id="{6802CF53-648D-B74F-A473-B4CC8BB23A51}"/>
              </a:ext>
            </a:extLst>
          </p:cNvPr>
          <p:cNvSpPr>
            <a:spLocks noGrp="1"/>
          </p:cNvSpPr>
          <p:nvPr>
            <p:ph type="sldNum" sz="quarter" idx="4"/>
          </p:nvPr>
        </p:nvSpPr>
        <p:spPr>
          <a:xfrm>
            <a:off x="8610600" y="635636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19739B-ACC7-1A4E-906B-A9546BA1AB75}" type="slidenum">
              <a:rPr lang="es-MX" smtClean="0"/>
              <a:t>‹Nº›</a:t>
            </a:fld>
            <a:endParaRPr lang="es-MX"/>
          </a:p>
        </p:txBody>
      </p:sp>
      <p:sp>
        <p:nvSpPr>
          <p:cNvPr id="8" name="9 CuadroTexto">
            <a:extLst>
              <a:ext uri="{FF2B5EF4-FFF2-40B4-BE49-F238E27FC236}">
                <a16:creationId xmlns:a16="http://schemas.microsoft.com/office/drawing/2014/main" id="{1F488A42-7940-014F-BD17-B9B347C5D472}"/>
              </a:ext>
            </a:extLst>
          </p:cNvPr>
          <p:cNvSpPr txBox="1"/>
          <p:nvPr userDrawn="1"/>
        </p:nvSpPr>
        <p:spPr>
          <a:xfrm>
            <a:off x="4425765" y="6423915"/>
            <a:ext cx="3340475" cy="173124"/>
          </a:xfrm>
          <a:prstGeom prst="rect">
            <a:avLst/>
          </a:prstGeom>
          <a:noFill/>
        </p:spPr>
        <p:txBody>
          <a:bodyPr wrap="square" rtlCol="0">
            <a:spAutoFit/>
          </a:bodyPr>
          <a:lstStyle/>
          <a:p>
            <a:pPr marL="0" marR="0" indent="0" algn="ctr" defTabSz="685732" rtl="0" eaLnBrk="1" fontAlgn="base" latinLnBrk="0" hangingPunct="1">
              <a:lnSpc>
                <a:spcPct val="100000"/>
              </a:lnSpc>
              <a:spcBef>
                <a:spcPct val="0"/>
              </a:spcBef>
              <a:spcAft>
                <a:spcPct val="0"/>
              </a:spcAft>
              <a:buClrTx/>
              <a:buSzTx/>
              <a:buFontTx/>
              <a:buNone/>
              <a:tabLst/>
              <a:defRPr/>
            </a:pPr>
            <a:r>
              <a:rPr lang="es-MX" sz="525" kern="1200" dirty="0">
                <a:solidFill>
                  <a:schemeClr val="bg1"/>
                </a:solidFill>
                <a:latin typeface="Montserrat Medium" panose="00000600000000000000" pitchFamily="50" charset="0"/>
                <a:ea typeface="+mn-ea"/>
                <a:cs typeface="+mn-cs"/>
              </a:rPr>
              <a:t>2023 D.R. Petróleos Mexicanos. Todos los derechos reservados.</a:t>
            </a:r>
          </a:p>
        </p:txBody>
      </p:sp>
    </p:spTree>
    <p:extLst>
      <p:ext uri="{BB962C8B-B14F-4D97-AF65-F5344CB8AC3E}">
        <p14:creationId xmlns:p14="http://schemas.microsoft.com/office/powerpoint/2010/main" val="562173076"/>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1" r:id="rId17"/>
    <p:sldLayoutId id="2147483902" r:id="rId18"/>
    <p:sldLayoutId id="2147483903" r:id="rId19"/>
  </p:sldLayoutIdLst>
  <p:hf sldNum="0" hdr="0" ftr="0" dt="0"/>
  <p:txStyles>
    <p:titleStyle>
      <a:lvl1pPr algn="l" defTabSz="685732"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732" rtl="0" eaLnBrk="1" latinLnBrk="0" hangingPunct="1">
        <a:defRPr sz="1350" kern="1200">
          <a:solidFill>
            <a:schemeClr val="tx1"/>
          </a:solidFill>
          <a:latin typeface="+mn-lt"/>
          <a:ea typeface="+mn-ea"/>
          <a:cs typeface="+mn-cs"/>
        </a:defRPr>
      </a:lvl1pPr>
      <a:lvl2pPr marL="342866" algn="l" defTabSz="685732" rtl="0" eaLnBrk="1" latinLnBrk="0" hangingPunct="1">
        <a:defRPr sz="1350" kern="1200">
          <a:solidFill>
            <a:schemeClr val="tx1"/>
          </a:solidFill>
          <a:latin typeface="+mn-lt"/>
          <a:ea typeface="+mn-ea"/>
          <a:cs typeface="+mn-cs"/>
        </a:defRPr>
      </a:lvl2pPr>
      <a:lvl3pPr marL="685732" algn="l" defTabSz="685732" rtl="0" eaLnBrk="1" latinLnBrk="0" hangingPunct="1">
        <a:defRPr sz="1350" kern="1200">
          <a:solidFill>
            <a:schemeClr val="tx1"/>
          </a:solidFill>
          <a:latin typeface="+mn-lt"/>
          <a:ea typeface="+mn-ea"/>
          <a:cs typeface="+mn-cs"/>
        </a:defRPr>
      </a:lvl3pPr>
      <a:lvl4pPr marL="1028598" algn="l" defTabSz="685732" rtl="0" eaLnBrk="1" latinLnBrk="0" hangingPunct="1">
        <a:defRPr sz="1350" kern="1200">
          <a:solidFill>
            <a:schemeClr val="tx1"/>
          </a:solidFill>
          <a:latin typeface="+mn-lt"/>
          <a:ea typeface="+mn-ea"/>
          <a:cs typeface="+mn-cs"/>
        </a:defRPr>
      </a:lvl4pPr>
      <a:lvl5pPr marL="1371464" algn="l" defTabSz="685732" rtl="0" eaLnBrk="1" latinLnBrk="0" hangingPunct="1">
        <a:defRPr sz="1350" kern="1200">
          <a:solidFill>
            <a:schemeClr val="tx1"/>
          </a:solidFill>
          <a:latin typeface="+mn-lt"/>
          <a:ea typeface="+mn-ea"/>
          <a:cs typeface="+mn-cs"/>
        </a:defRPr>
      </a:lvl5pPr>
      <a:lvl6pPr marL="1714331" algn="l" defTabSz="685732" rtl="0" eaLnBrk="1" latinLnBrk="0" hangingPunct="1">
        <a:defRPr sz="1350" kern="1200">
          <a:solidFill>
            <a:schemeClr val="tx1"/>
          </a:solidFill>
          <a:latin typeface="+mn-lt"/>
          <a:ea typeface="+mn-ea"/>
          <a:cs typeface="+mn-cs"/>
        </a:defRPr>
      </a:lvl6pPr>
      <a:lvl7pPr marL="2057195" algn="l" defTabSz="685732" rtl="0" eaLnBrk="1" latinLnBrk="0" hangingPunct="1">
        <a:defRPr sz="1350" kern="1200">
          <a:solidFill>
            <a:schemeClr val="tx1"/>
          </a:solidFill>
          <a:latin typeface="+mn-lt"/>
          <a:ea typeface="+mn-ea"/>
          <a:cs typeface="+mn-cs"/>
        </a:defRPr>
      </a:lvl7pPr>
      <a:lvl8pPr marL="2400060" algn="l" defTabSz="685732" rtl="0" eaLnBrk="1" latinLnBrk="0" hangingPunct="1">
        <a:defRPr sz="1350" kern="1200">
          <a:solidFill>
            <a:schemeClr val="tx1"/>
          </a:solidFill>
          <a:latin typeface="+mn-lt"/>
          <a:ea typeface="+mn-ea"/>
          <a:cs typeface="+mn-cs"/>
        </a:defRPr>
      </a:lvl8pPr>
      <a:lvl9pPr marL="2742926" algn="l" defTabSz="685732"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1.jpeg"/><Relationship Id="rId7" Type="http://schemas.openxmlformats.org/officeDocument/2006/relationships/image" Target="../media/image54.svg"/><Relationship Id="rId2" Type="http://schemas.openxmlformats.org/officeDocument/2006/relationships/notesSlide" Target="../notesSlides/notesSlide1.xml"/><Relationship Id="rId1" Type="http://schemas.openxmlformats.org/officeDocument/2006/relationships/slideLayout" Target="../slideLayouts/slideLayout3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hyperlink" Target="1.-%20Habiltaci&#243;n%20Drenado%20Automatico%20de%20tanques%2023-05-23%20(Rev.1).pptx" TargetMode="External"/><Relationship Id="rId9" Type="http://schemas.openxmlformats.org/officeDocument/2006/relationships/image" Target="../media/image5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21" name="Imagen 20" descr="Imagen que contiene barco, edificio, grande, muelle&#10;&#10;Descripción generada automáticamente">
            <a:extLst>
              <a:ext uri="{FF2B5EF4-FFF2-40B4-BE49-F238E27FC236}">
                <a16:creationId xmlns:a16="http://schemas.microsoft.com/office/drawing/2014/main" id="{5D4E58B7-C817-57F6-4E58-56B61B92C120}"/>
              </a:ext>
            </a:extLst>
          </p:cNvPr>
          <p:cNvPicPr>
            <a:picLocks noChangeAspect="1"/>
          </p:cNvPicPr>
          <p:nvPr/>
        </p:nvPicPr>
        <p:blipFill rotWithShape="1">
          <a:blip r:embed="rId3">
            <a:alphaModFix/>
          </a:blip>
          <a:srcRect l="34318" t="24135" r="11321" b="-1"/>
          <a:stretch/>
        </p:blipFill>
        <p:spPr>
          <a:xfrm>
            <a:off x="2667848" y="1746250"/>
            <a:ext cx="9523502" cy="5111750"/>
          </a:xfrm>
          <a:prstGeom prst="rect">
            <a:avLst/>
          </a:prstGeom>
        </p:spPr>
      </p:pic>
      <p:sp>
        <p:nvSpPr>
          <p:cNvPr id="30" name="CuadroTexto 29">
            <a:extLst>
              <a:ext uri="{FF2B5EF4-FFF2-40B4-BE49-F238E27FC236}">
                <a16:creationId xmlns:a16="http://schemas.microsoft.com/office/drawing/2014/main" id="{2A52138C-D31B-4D77-9EF2-7FEB36930DDE}"/>
              </a:ext>
            </a:extLst>
          </p:cNvPr>
          <p:cNvSpPr txBox="1"/>
          <p:nvPr/>
        </p:nvSpPr>
        <p:spPr>
          <a:xfrm>
            <a:off x="3382620" y="5342749"/>
            <a:ext cx="6161048" cy="230832"/>
          </a:xfrm>
          <a:prstGeom prst="rect">
            <a:avLst/>
          </a:prstGeom>
          <a:noFill/>
        </p:spPr>
        <p:txBody>
          <a:bodyPr wrap="square">
            <a:spAutoFit/>
          </a:bodyPr>
          <a:lstStyle/>
          <a:p>
            <a:endParaRPr lang="es-MX" sz="900" dirty="0">
              <a:latin typeface="Montserrat" panose="00000500000000000000" pitchFamily="2" charset="0"/>
            </a:endParaRPr>
          </a:p>
        </p:txBody>
      </p:sp>
      <p:sp>
        <p:nvSpPr>
          <p:cNvPr id="22" name="Rectángulo 49">
            <a:extLst>
              <a:ext uri="{FF2B5EF4-FFF2-40B4-BE49-F238E27FC236}">
                <a16:creationId xmlns:a16="http://schemas.microsoft.com/office/drawing/2014/main" id="{22F9DFF1-D084-F0EB-9D11-999754D432E0}"/>
              </a:ext>
            </a:extLst>
          </p:cNvPr>
          <p:cNvSpPr/>
          <p:nvPr/>
        </p:nvSpPr>
        <p:spPr>
          <a:xfrm>
            <a:off x="-9053" y="1056144"/>
            <a:ext cx="8552426" cy="5803781"/>
          </a:xfrm>
          <a:prstGeom prst="rect">
            <a:avLst/>
          </a:prstGeom>
          <a:gradFill flip="none" rotWithShape="1">
            <a:gsLst>
              <a:gs pos="30000">
                <a:schemeClr val="bg1"/>
              </a:gs>
              <a:gs pos="44000">
                <a:schemeClr val="accent3">
                  <a:lumMod val="45000"/>
                  <a:lumOff val="55000"/>
                </a:schemeClr>
              </a:gs>
              <a:gs pos="67000">
                <a:schemeClr val="accent3">
                  <a:lumMod val="30000"/>
                  <a:lumOff val="70000"/>
                  <a:alpha val="0"/>
                </a:scheme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11">
              <a:defRPr/>
            </a:pPr>
            <a:endParaRPr lang="es-MX" dirty="0">
              <a:solidFill>
                <a:prstClr val="white"/>
              </a:solidFill>
              <a:latin typeface="Montserrat"/>
            </a:endParaRPr>
          </a:p>
        </p:txBody>
      </p:sp>
      <p:pic>
        <p:nvPicPr>
          <p:cNvPr id="16" name="Imagen 15">
            <a:hlinkClick r:id="rId4" action="ppaction://hlinkpres?slideindex=1&amp;slidetitle="/>
            <a:extLst>
              <a:ext uri="{FF2B5EF4-FFF2-40B4-BE49-F238E27FC236}">
                <a16:creationId xmlns:a16="http://schemas.microsoft.com/office/drawing/2014/main" id="{4B23B162-EA40-4108-B3E0-E9F193C2F0A2}"/>
              </a:ext>
            </a:extLst>
          </p:cNvPr>
          <p:cNvPicPr>
            <a:picLocks noChangeAspect="1"/>
          </p:cNvPicPr>
          <p:nvPr/>
        </p:nvPicPr>
        <p:blipFill rotWithShape="1">
          <a:blip r:embed="rId5"/>
          <a:srcRect r="46008" b="20900"/>
          <a:stretch/>
        </p:blipFill>
        <p:spPr>
          <a:xfrm>
            <a:off x="6919979" y="4475005"/>
            <a:ext cx="4692387" cy="6451914"/>
          </a:xfrm>
          <a:prstGeom prst="rect">
            <a:avLst/>
          </a:prstGeom>
        </p:spPr>
      </p:pic>
      <p:cxnSp>
        <p:nvCxnSpPr>
          <p:cNvPr id="14" name="Conector recto 12">
            <a:extLst>
              <a:ext uri="{FF2B5EF4-FFF2-40B4-BE49-F238E27FC236}">
                <a16:creationId xmlns:a16="http://schemas.microsoft.com/office/drawing/2014/main" id="{43F94430-A34F-453F-B105-F3B225F8E0AF}"/>
              </a:ext>
            </a:extLst>
          </p:cNvPr>
          <p:cNvCxnSpPr>
            <a:cxnSpLocks/>
          </p:cNvCxnSpPr>
          <p:nvPr/>
        </p:nvCxnSpPr>
        <p:spPr>
          <a:xfrm>
            <a:off x="2020266" y="1737714"/>
            <a:ext cx="10179151" cy="0"/>
          </a:xfrm>
          <a:prstGeom prst="line">
            <a:avLst/>
          </a:prstGeom>
          <a:ln w="38100">
            <a:solidFill>
              <a:srgbClr val="DEC9A2"/>
            </a:solidFill>
          </a:ln>
          <a:effectLst>
            <a:outerShdw blurRad="50800" dist="127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Rectangle 16">
            <a:extLst>
              <a:ext uri="{FF2B5EF4-FFF2-40B4-BE49-F238E27FC236}">
                <a16:creationId xmlns:a16="http://schemas.microsoft.com/office/drawing/2014/main" id="{ACB05512-3782-21CB-C21E-2501D8DD9217}"/>
              </a:ext>
            </a:extLst>
          </p:cNvPr>
          <p:cNvSpPr/>
          <p:nvPr/>
        </p:nvSpPr>
        <p:spPr>
          <a:xfrm>
            <a:off x="1640542" y="896677"/>
            <a:ext cx="10558875" cy="864000"/>
          </a:xfrm>
          <a:prstGeom prst="rect">
            <a:avLst/>
          </a:prstGeom>
          <a:pattFill prst="ltUpDiag">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11">
              <a:defRPr/>
            </a:pPr>
            <a:endParaRPr lang="es-MX" dirty="0">
              <a:solidFill>
                <a:prstClr val="white"/>
              </a:solidFill>
              <a:latin typeface="Montserrat"/>
            </a:endParaRPr>
          </a:p>
        </p:txBody>
      </p:sp>
      <p:sp>
        <p:nvSpPr>
          <p:cNvPr id="26" name="Título 2">
            <a:extLst>
              <a:ext uri="{FF2B5EF4-FFF2-40B4-BE49-F238E27FC236}">
                <a16:creationId xmlns:a16="http://schemas.microsoft.com/office/drawing/2014/main" id="{BCA89AEC-54C8-28BE-D366-8E72F8FDF1F8}"/>
              </a:ext>
            </a:extLst>
          </p:cNvPr>
          <p:cNvSpPr txBox="1">
            <a:spLocks/>
          </p:cNvSpPr>
          <p:nvPr/>
        </p:nvSpPr>
        <p:spPr>
          <a:xfrm>
            <a:off x="2384046" y="880145"/>
            <a:ext cx="9719607" cy="880194"/>
          </a:xfrm>
          <a:prstGeom prst="rect">
            <a:avLst/>
          </a:prstGeom>
        </p:spPr>
        <p:txBody>
          <a:bodyPr anchor="ctr">
            <a:noAutofit/>
          </a:bodyPr>
          <a:lstStyle>
            <a:lvl1pPr algn="l" defTabSz="685732"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1800" b="1" dirty="0">
                <a:latin typeface="Montserrat" panose="00000500000000000000" pitchFamily="2" charset="0"/>
                <a:ea typeface="MS Mincho" panose="02020609040205080304" pitchFamily="49" charset="-128"/>
                <a:cs typeface="Arial" panose="020B0604020202020204" pitchFamily="34" charset="0"/>
              </a:rPr>
              <a:t>Ingeniería, procura y construcción de 2 tanques de almacenamiento de crudo de 500 MB en TMDB” (Terminal Marítima Dos Bocas)</a:t>
            </a:r>
            <a:endParaRPr lang="es-MX" sz="1600" b="1" dirty="0">
              <a:solidFill>
                <a:srgbClr val="235B4E"/>
              </a:solidFill>
              <a:latin typeface="Montserrat" panose="00000500000000000000" pitchFamily="2" charset="0"/>
            </a:endParaRPr>
          </a:p>
        </p:txBody>
      </p:sp>
      <p:sp>
        <p:nvSpPr>
          <p:cNvPr id="27" name="Título 3">
            <a:extLst>
              <a:ext uri="{FF2B5EF4-FFF2-40B4-BE49-F238E27FC236}">
                <a16:creationId xmlns:a16="http://schemas.microsoft.com/office/drawing/2014/main" id="{D2B381BE-D356-03F8-D5BB-0758C9390DA6}"/>
              </a:ext>
            </a:extLst>
          </p:cNvPr>
          <p:cNvSpPr txBox="1">
            <a:spLocks/>
          </p:cNvSpPr>
          <p:nvPr/>
        </p:nvSpPr>
        <p:spPr bwMode="auto">
          <a:xfrm>
            <a:off x="2586123" y="184618"/>
            <a:ext cx="9315451" cy="540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11">
              <a:defRPr/>
            </a:pPr>
            <a:r>
              <a:rPr lang="es-MX" sz="2000" b="1" dirty="0">
                <a:solidFill>
                  <a:prstClr val="white"/>
                </a:solidFill>
                <a:latin typeface="Montserrat" panose="00000500000000000000" pitchFamily="50" charset="0"/>
                <a:ea typeface="+mj-ea"/>
                <a:cs typeface="Arial" pitchFamily="34" charset="0"/>
              </a:rPr>
              <a:t>INSTALACIONES</a:t>
            </a:r>
          </a:p>
        </p:txBody>
      </p:sp>
      <p:sp>
        <p:nvSpPr>
          <p:cNvPr id="3" name="Freeform 28">
            <a:hlinkClick r:id="" action="ppaction://hlinkshowjump?jump=endshow"/>
            <a:extLst>
              <a:ext uri="{FF2B5EF4-FFF2-40B4-BE49-F238E27FC236}">
                <a16:creationId xmlns:a16="http://schemas.microsoft.com/office/drawing/2014/main" id="{1FB97889-37B2-72BE-5858-F79450DFBEBB}"/>
              </a:ext>
            </a:extLst>
          </p:cNvPr>
          <p:cNvSpPr>
            <a:spLocks noEditPoints="1"/>
          </p:cNvSpPr>
          <p:nvPr/>
        </p:nvSpPr>
        <p:spPr bwMode="auto">
          <a:xfrm>
            <a:off x="11739452" y="6427637"/>
            <a:ext cx="288000" cy="288000"/>
          </a:xfrm>
          <a:custGeom>
            <a:avLst/>
            <a:gdLst>
              <a:gd name="T0" fmla="*/ 412 w 824"/>
              <a:gd name="T1" fmla="*/ 0 h 824"/>
              <a:gd name="T2" fmla="*/ 0 w 824"/>
              <a:gd name="T3" fmla="*/ 412 h 824"/>
              <a:gd name="T4" fmla="*/ 412 w 824"/>
              <a:gd name="T5" fmla="*/ 824 h 824"/>
              <a:gd name="T6" fmla="*/ 824 w 824"/>
              <a:gd name="T7" fmla="*/ 412 h 824"/>
              <a:gd name="T8" fmla="*/ 412 w 824"/>
              <a:gd name="T9" fmla="*/ 0 h 824"/>
              <a:gd name="T10" fmla="*/ 651 w 824"/>
              <a:gd name="T11" fmla="*/ 423 h 824"/>
              <a:gd name="T12" fmla="*/ 629 w 824"/>
              <a:gd name="T13" fmla="*/ 432 h 824"/>
              <a:gd name="T14" fmla="*/ 608 w 824"/>
              <a:gd name="T15" fmla="*/ 423 h 824"/>
              <a:gd name="T16" fmla="*/ 589 w 824"/>
              <a:gd name="T17" fmla="*/ 405 h 824"/>
              <a:gd name="T18" fmla="*/ 589 w 824"/>
              <a:gd name="T19" fmla="*/ 619 h 824"/>
              <a:gd name="T20" fmla="*/ 559 w 824"/>
              <a:gd name="T21" fmla="*/ 650 h 824"/>
              <a:gd name="T22" fmla="*/ 480 w 824"/>
              <a:gd name="T23" fmla="*/ 650 h 824"/>
              <a:gd name="T24" fmla="*/ 480 w 824"/>
              <a:gd name="T25" fmla="*/ 518 h 824"/>
              <a:gd name="T26" fmla="*/ 445 w 824"/>
              <a:gd name="T27" fmla="*/ 484 h 824"/>
              <a:gd name="T28" fmla="*/ 378 w 824"/>
              <a:gd name="T29" fmla="*/ 484 h 824"/>
              <a:gd name="T30" fmla="*/ 344 w 824"/>
              <a:gd name="T31" fmla="*/ 518 h 824"/>
              <a:gd name="T32" fmla="*/ 344 w 824"/>
              <a:gd name="T33" fmla="*/ 650 h 824"/>
              <a:gd name="T34" fmla="*/ 264 w 824"/>
              <a:gd name="T35" fmla="*/ 650 h 824"/>
              <a:gd name="T36" fmla="*/ 234 w 824"/>
              <a:gd name="T37" fmla="*/ 619 h 824"/>
              <a:gd name="T38" fmla="*/ 234 w 824"/>
              <a:gd name="T39" fmla="*/ 405 h 824"/>
              <a:gd name="T40" fmla="*/ 215 w 824"/>
              <a:gd name="T41" fmla="*/ 423 h 824"/>
              <a:gd name="T42" fmla="*/ 194 w 824"/>
              <a:gd name="T43" fmla="*/ 432 h 824"/>
              <a:gd name="T44" fmla="*/ 172 w 824"/>
              <a:gd name="T45" fmla="*/ 423 h 824"/>
              <a:gd name="T46" fmla="*/ 164 w 824"/>
              <a:gd name="T47" fmla="*/ 402 h 824"/>
              <a:gd name="T48" fmla="*/ 172 w 824"/>
              <a:gd name="T49" fmla="*/ 380 h 824"/>
              <a:gd name="T50" fmla="*/ 390 w 824"/>
              <a:gd name="T51" fmla="*/ 163 h 824"/>
              <a:gd name="T52" fmla="*/ 412 w 824"/>
              <a:gd name="T53" fmla="*/ 154 h 824"/>
              <a:gd name="T54" fmla="*/ 433 w 824"/>
              <a:gd name="T55" fmla="*/ 163 h 824"/>
              <a:gd name="T56" fmla="*/ 651 w 824"/>
              <a:gd name="T57" fmla="*/ 380 h 824"/>
              <a:gd name="T58" fmla="*/ 660 w 824"/>
              <a:gd name="T59" fmla="*/ 402 h 824"/>
              <a:gd name="T60" fmla="*/ 651 w 824"/>
              <a:gd name="T61" fmla="*/ 423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24" h="824">
                <a:moveTo>
                  <a:pt x="412" y="0"/>
                </a:moveTo>
                <a:cubicBezTo>
                  <a:pt x="184" y="0"/>
                  <a:pt x="0" y="185"/>
                  <a:pt x="0" y="412"/>
                </a:cubicBezTo>
                <a:cubicBezTo>
                  <a:pt x="0" y="640"/>
                  <a:pt x="184" y="824"/>
                  <a:pt x="412" y="824"/>
                </a:cubicBezTo>
                <a:cubicBezTo>
                  <a:pt x="639" y="824"/>
                  <a:pt x="824" y="640"/>
                  <a:pt x="824" y="412"/>
                </a:cubicBezTo>
                <a:cubicBezTo>
                  <a:pt x="824" y="185"/>
                  <a:pt x="639" y="0"/>
                  <a:pt x="412" y="0"/>
                </a:cubicBezTo>
                <a:close/>
                <a:moveTo>
                  <a:pt x="651" y="423"/>
                </a:moveTo>
                <a:cubicBezTo>
                  <a:pt x="645" y="429"/>
                  <a:pt x="637" y="432"/>
                  <a:pt x="629" y="432"/>
                </a:cubicBezTo>
                <a:cubicBezTo>
                  <a:pt x="621" y="432"/>
                  <a:pt x="613" y="429"/>
                  <a:pt x="608" y="423"/>
                </a:cubicBezTo>
                <a:cubicBezTo>
                  <a:pt x="589" y="405"/>
                  <a:pt x="589" y="405"/>
                  <a:pt x="589" y="405"/>
                </a:cubicBezTo>
                <a:cubicBezTo>
                  <a:pt x="589" y="619"/>
                  <a:pt x="589" y="619"/>
                  <a:pt x="589" y="619"/>
                </a:cubicBezTo>
                <a:cubicBezTo>
                  <a:pt x="589" y="636"/>
                  <a:pt x="576" y="650"/>
                  <a:pt x="559" y="650"/>
                </a:cubicBezTo>
                <a:cubicBezTo>
                  <a:pt x="480" y="650"/>
                  <a:pt x="480" y="650"/>
                  <a:pt x="480" y="650"/>
                </a:cubicBezTo>
                <a:cubicBezTo>
                  <a:pt x="480" y="518"/>
                  <a:pt x="480" y="518"/>
                  <a:pt x="480" y="518"/>
                </a:cubicBezTo>
                <a:cubicBezTo>
                  <a:pt x="480" y="499"/>
                  <a:pt x="464" y="484"/>
                  <a:pt x="445" y="484"/>
                </a:cubicBezTo>
                <a:cubicBezTo>
                  <a:pt x="378" y="484"/>
                  <a:pt x="378" y="484"/>
                  <a:pt x="378" y="484"/>
                </a:cubicBezTo>
                <a:cubicBezTo>
                  <a:pt x="359" y="484"/>
                  <a:pt x="344" y="499"/>
                  <a:pt x="344" y="518"/>
                </a:cubicBezTo>
                <a:cubicBezTo>
                  <a:pt x="344" y="650"/>
                  <a:pt x="344" y="650"/>
                  <a:pt x="344" y="650"/>
                </a:cubicBezTo>
                <a:cubicBezTo>
                  <a:pt x="264" y="650"/>
                  <a:pt x="264" y="650"/>
                  <a:pt x="264" y="650"/>
                </a:cubicBezTo>
                <a:cubicBezTo>
                  <a:pt x="247" y="650"/>
                  <a:pt x="234" y="636"/>
                  <a:pt x="234" y="619"/>
                </a:cubicBezTo>
                <a:cubicBezTo>
                  <a:pt x="234" y="405"/>
                  <a:pt x="234" y="405"/>
                  <a:pt x="234" y="405"/>
                </a:cubicBezTo>
                <a:cubicBezTo>
                  <a:pt x="215" y="423"/>
                  <a:pt x="215" y="423"/>
                  <a:pt x="215" y="423"/>
                </a:cubicBezTo>
                <a:cubicBezTo>
                  <a:pt x="210" y="429"/>
                  <a:pt x="202" y="432"/>
                  <a:pt x="194" y="432"/>
                </a:cubicBezTo>
                <a:cubicBezTo>
                  <a:pt x="186" y="432"/>
                  <a:pt x="178" y="429"/>
                  <a:pt x="172" y="423"/>
                </a:cubicBezTo>
                <a:cubicBezTo>
                  <a:pt x="167" y="418"/>
                  <a:pt x="164" y="410"/>
                  <a:pt x="164" y="402"/>
                </a:cubicBezTo>
                <a:cubicBezTo>
                  <a:pt x="164" y="394"/>
                  <a:pt x="167" y="386"/>
                  <a:pt x="172" y="380"/>
                </a:cubicBezTo>
                <a:cubicBezTo>
                  <a:pt x="182" y="371"/>
                  <a:pt x="381" y="172"/>
                  <a:pt x="390" y="163"/>
                </a:cubicBezTo>
                <a:cubicBezTo>
                  <a:pt x="396" y="157"/>
                  <a:pt x="403" y="154"/>
                  <a:pt x="412" y="154"/>
                </a:cubicBezTo>
                <a:cubicBezTo>
                  <a:pt x="420" y="154"/>
                  <a:pt x="427" y="157"/>
                  <a:pt x="433" y="163"/>
                </a:cubicBezTo>
                <a:cubicBezTo>
                  <a:pt x="442" y="172"/>
                  <a:pt x="641" y="371"/>
                  <a:pt x="651" y="380"/>
                </a:cubicBezTo>
                <a:cubicBezTo>
                  <a:pt x="656" y="386"/>
                  <a:pt x="660" y="394"/>
                  <a:pt x="660" y="402"/>
                </a:cubicBezTo>
                <a:cubicBezTo>
                  <a:pt x="660" y="410"/>
                  <a:pt x="656" y="418"/>
                  <a:pt x="651" y="423"/>
                </a:cubicBezTo>
                <a:close/>
              </a:path>
            </a:pathLst>
          </a:custGeom>
          <a:solidFill>
            <a:srgbClr val="235B4E"/>
          </a:solidFill>
        </p:spPr>
        <p:txBody>
          <a:bodyPr vert="horz" wrap="square" lIns="116586" tIns="58293" rIns="116586" bIns="5829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3083"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Gráfico 8" descr="Cámara con relleno sólido">
            <a:extLst>
              <a:ext uri="{FF2B5EF4-FFF2-40B4-BE49-F238E27FC236}">
                <a16:creationId xmlns:a16="http://schemas.microsoft.com/office/drawing/2014/main" id="{35421EBE-728D-8BB2-39FE-3F5CFF463FD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68697" y="3761240"/>
            <a:ext cx="555391" cy="514457"/>
          </a:xfrm>
          <a:prstGeom prst="rect">
            <a:avLst/>
          </a:prstGeom>
        </p:spPr>
      </p:pic>
      <p:grpSp>
        <p:nvGrpSpPr>
          <p:cNvPr id="4" name="Grupo 3">
            <a:extLst>
              <a:ext uri="{FF2B5EF4-FFF2-40B4-BE49-F238E27FC236}">
                <a16:creationId xmlns:a16="http://schemas.microsoft.com/office/drawing/2014/main" id="{81E8368D-65A2-F63D-72D2-45426EF94318}"/>
              </a:ext>
            </a:extLst>
          </p:cNvPr>
          <p:cNvGrpSpPr/>
          <p:nvPr/>
        </p:nvGrpSpPr>
        <p:grpSpPr>
          <a:xfrm>
            <a:off x="-34712" y="0"/>
            <a:ext cx="2881526" cy="6866459"/>
            <a:chOff x="-9053" y="0"/>
            <a:chExt cx="2855867" cy="6866459"/>
          </a:xfrm>
        </p:grpSpPr>
        <p:pic>
          <p:nvPicPr>
            <p:cNvPr id="19" name="Imagen 8">
              <a:extLst>
                <a:ext uri="{FF2B5EF4-FFF2-40B4-BE49-F238E27FC236}">
                  <a16:creationId xmlns:a16="http://schemas.microsoft.com/office/drawing/2014/main" id="{46A03586-D153-7115-312C-EF91F0CA9D1C}"/>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15138" t="28585" r="13318" b="24927"/>
            <a:stretch/>
          </p:blipFill>
          <p:spPr>
            <a:xfrm>
              <a:off x="12700" y="65291"/>
              <a:ext cx="2476500" cy="876808"/>
            </a:xfrm>
            <a:prstGeom prst="rect">
              <a:avLst/>
            </a:prstGeom>
          </p:spPr>
        </p:pic>
        <p:sp>
          <p:nvSpPr>
            <p:cNvPr id="20" name="Freeform: Shape 1">
              <a:extLst>
                <a:ext uri="{FF2B5EF4-FFF2-40B4-BE49-F238E27FC236}">
                  <a16:creationId xmlns:a16="http://schemas.microsoft.com/office/drawing/2014/main" id="{FD4D6410-9AC1-2E06-D1B2-DF69C9C70F4C}"/>
                </a:ext>
              </a:extLst>
            </p:cNvPr>
            <p:cNvSpPr/>
            <p:nvPr/>
          </p:nvSpPr>
          <p:spPr>
            <a:xfrm>
              <a:off x="-9053" y="0"/>
              <a:ext cx="2855867" cy="6866459"/>
            </a:xfrm>
            <a:custGeom>
              <a:avLst/>
              <a:gdLst>
                <a:gd name="connsiteX0" fmla="*/ 0 w 3449370"/>
                <a:gd name="connsiteY0" fmla="*/ 5821378 h 5821378"/>
                <a:gd name="connsiteX1" fmla="*/ 0 w 3449370"/>
                <a:gd name="connsiteY1" fmla="*/ 0 h 5821378"/>
                <a:gd name="connsiteX2" fmla="*/ 3449370 w 3449370"/>
                <a:gd name="connsiteY2" fmla="*/ 0 h 5821378"/>
                <a:gd name="connsiteX3" fmla="*/ 0 w 3449370"/>
                <a:gd name="connsiteY3" fmla="*/ 5821378 h 5821378"/>
              </a:gdLst>
              <a:ahLst/>
              <a:cxnLst>
                <a:cxn ang="0">
                  <a:pos x="connsiteX0" y="connsiteY0"/>
                </a:cxn>
                <a:cxn ang="0">
                  <a:pos x="connsiteX1" y="connsiteY1"/>
                </a:cxn>
                <a:cxn ang="0">
                  <a:pos x="connsiteX2" y="connsiteY2"/>
                </a:cxn>
                <a:cxn ang="0">
                  <a:pos x="connsiteX3" y="connsiteY3"/>
                </a:cxn>
              </a:cxnLst>
              <a:rect l="l" t="t" r="r" b="b"/>
              <a:pathLst>
                <a:path w="3449370" h="5821378">
                  <a:moveTo>
                    <a:pt x="0" y="5821378"/>
                  </a:moveTo>
                  <a:lnTo>
                    <a:pt x="0" y="0"/>
                  </a:lnTo>
                  <a:lnTo>
                    <a:pt x="3449370" y="0"/>
                  </a:lnTo>
                  <a:lnTo>
                    <a:pt x="0" y="5821378"/>
                  </a:lnTo>
                  <a:close/>
                </a:path>
              </a:pathLst>
            </a:custGeom>
            <a:gradFill flip="none" rotWithShape="1">
              <a:gsLst>
                <a:gs pos="0">
                  <a:srgbClr val="235B4E">
                    <a:shade val="30000"/>
                    <a:satMod val="115000"/>
                  </a:srgbClr>
                </a:gs>
                <a:gs pos="50000">
                  <a:srgbClr val="235B4E">
                    <a:shade val="67500"/>
                    <a:satMod val="115000"/>
                  </a:srgbClr>
                </a:gs>
                <a:gs pos="100000">
                  <a:srgbClr val="235B4E">
                    <a:shade val="100000"/>
                    <a:satMod val="115000"/>
                  </a:srgbClr>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11">
                <a:defRPr/>
              </a:pPr>
              <a:endParaRPr lang="es-MX" dirty="0">
                <a:solidFill>
                  <a:prstClr val="white"/>
                </a:solidFill>
                <a:latin typeface="Calibri"/>
              </a:endParaRPr>
            </a:p>
          </p:txBody>
        </p:sp>
      </p:grpSp>
      <p:pic>
        <p:nvPicPr>
          <p:cNvPr id="40" name="Imagen 39">
            <a:extLst>
              <a:ext uri="{FF2B5EF4-FFF2-40B4-BE49-F238E27FC236}">
                <a16:creationId xmlns:a16="http://schemas.microsoft.com/office/drawing/2014/main" id="{9305D3DB-CF38-4A48-962D-2FCC9CA48CAA}"/>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8117" y="93575"/>
            <a:ext cx="2371913" cy="839779"/>
          </a:xfrm>
          <a:prstGeom prst="rect">
            <a:avLst/>
          </a:prstGeom>
        </p:spPr>
      </p:pic>
      <p:sp>
        <p:nvSpPr>
          <p:cNvPr id="2" name="Título 1">
            <a:extLst>
              <a:ext uri="{FF2B5EF4-FFF2-40B4-BE49-F238E27FC236}">
                <a16:creationId xmlns:a16="http://schemas.microsoft.com/office/drawing/2014/main" id="{8E748626-09E3-6EB8-6A13-34F9704F4697}"/>
              </a:ext>
            </a:extLst>
          </p:cNvPr>
          <p:cNvSpPr txBox="1">
            <a:spLocks/>
          </p:cNvSpPr>
          <p:nvPr/>
        </p:nvSpPr>
        <p:spPr>
          <a:xfrm>
            <a:off x="2053806" y="4058330"/>
            <a:ext cx="9144000" cy="1180652"/>
          </a:xfrm>
          <a:prstGeom prst="rect">
            <a:avLst/>
          </a:prstGeom>
        </p:spPr>
        <p:txBody>
          <a:bodyPr>
            <a:normAutofit/>
          </a:bodyPr>
          <a:lstStyle>
            <a:lvl1pPr algn="l" defTabSz="685732" rtl="0" eaLnBrk="1" latinLnBrk="0" hangingPunct="1">
              <a:lnSpc>
                <a:spcPct val="90000"/>
              </a:lnSpc>
              <a:spcBef>
                <a:spcPct val="0"/>
              </a:spcBef>
              <a:buNone/>
              <a:defRPr sz="3300" kern="1200">
                <a:solidFill>
                  <a:schemeClr val="tx1"/>
                </a:solidFill>
                <a:latin typeface="+mj-lt"/>
                <a:ea typeface="+mj-ea"/>
                <a:cs typeface="+mj-cs"/>
              </a:defRPr>
            </a:lvl1pPr>
          </a:lstStyle>
          <a:p>
            <a:r>
              <a:rPr lang="es-MX" sz="3200" b="1" dirty="0"/>
              <a:t>JUSTIFICACIÓN DE USO DE OMEGAS DE TUBERÍA EN ENTRADA Y SALIDA DE TANQUES TV-5017 Y TV-5018</a:t>
            </a:r>
          </a:p>
        </p:txBody>
      </p:sp>
    </p:spTree>
    <p:extLst>
      <p:ext uri="{BB962C8B-B14F-4D97-AF65-F5344CB8AC3E}">
        <p14:creationId xmlns:p14="http://schemas.microsoft.com/office/powerpoint/2010/main" val="4065461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C2437C8F-C6F7-841F-FF5E-3C80D350EF00}"/>
              </a:ext>
            </a:extLst>
          </p:cNvPr>
          <p:cNvSpPr txBox="1">
            <a:spLocks/>
          </p:cNvSpPr>
          <p:nvPr/>
        </p:nvSpPr>
        <p:spPr>
          <a:xfrm>
            <a:off x="680544" y="1399956"/>
            <a:ext cx="10515600" cy="4351338"/>
          </a:xfrm>
          <a:prstGeom prst="rect">
            <a:avLst/>
          </a:prstGeom>
        </p:spPr>
        <p:txBody>
          <a:bodyPr>
            <a:normAutofit/>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s-MX" dirty="0"/>
              <a:t>ANTECEDENTES:</a:t>
            </a:r>
          </a:p>
          <a:p>
            <a:pPr marL="0" indent="0" algn="just">
              <a:buFont typeface="Arial" panose="020B0604020202020204" pitchFamily="34" charset="0"/>
              <a:buNone/>
            </a:pPr>
            <a:r>
              <a:rPr lang="es-MX" dirty="0"/>
              <a:t>DERIVADO DE LA NECESIDAD DE CONSTRUIR DOS TANQUES DE ALMACENAMIENTO DE CRUDO EN LA TERMINAL MARITIMA DE DOS BOCAS TABASCO, SE DESARROLLA LA INGENIERÍA BÁSICA Y DE DETALLE PARA TAL FIN. </a:t>
            </a:r>
          </a:p>
          <a:p>
            <a:pPr marL="0" indent="0" algn="just">
              <a:buFont typeface="Arial" panose="020B0604020202020204" pitchFamily="34" charset="0"/>
              <a:buNone/>
            </a:pPr>
            <a:endParaRPr lang="es-MX" dirty="0"/>
          </a:p>
          <a:p>
            <a:pPr marL="0" indent="0" algn="just">
              <a:buFont typeface="Arial" panose="020B0604020202020204" pitchFamily="34" charset="0"/>
              <a:buNone/>
            </a:pPr>
            <a:r>
              <a:rPr lang="es-MX" dirty="0"/>
              <a:t>DENTRO DE LA INGENIERÍA DE DETALLE REQUERIDA PARA CONSTRUCCIÓN, LA ESPECIALIDAD DE DISEÑO DE TUBERÍAS EMITÍO LOS ISOMETRICOS DE TUBERIAS CORRESPONDIENTES A LAS ENTRADAS Y SALIDAD DE PRODUCTO DE LOS TANQUES, LAS CUALES EN SU TRAYECTORIA ESTIMABAN TUBERIAS RECTAS DESDE LA BOQUILLA HASTA EL DIQUE (VER FIGURAS). </a:t>
            </a:r>
          </a:p>
          <a:p>
            <a:pPr marL="0" indent="0">
              <a:buFont typeface="Arial" panose="020B0604020202020204" pitchFamily="34" charset="0"/>
              <a:buNone/>
            </a:pPr>
            <a:endParaRPr lang="es-MX" dirty="0"/>
          </a:p>
          <a:p>
            <a:pPr marL="0" indent="0">
              <a:buFont typeface="Arial" panose="020B0604020202020204" pitchFamily="34" charset="0"/>
              <a:buNone/>
            </a:pPr>
            <a:endParaRPr lang="es-MX" dirty="0"/>
          </a:p>
        </p:txBody>
      </p:sp>
    </p:spTree>
    <p:extLst>
      <p:ext uri="{BB962C8B-B14F-4D97-AF65-F5344CB8AC3E}">
        <p14:creationId xmlns:p14="http://schemas.microsoft.com/office/powerpoint/2010/main" val="1408803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920936C-988F-4E32-8136-07713CAC6473}"/>
              </a:ext>
            </a:extLst>
          </p:cNvPr>
          <p:cNvPicPr>
            <a:picLocks noChangeAspect="1"/>
          </p:cNvPicPr>
          <p:nvPr/>
        </p:nvPicPr>
        <p:blipFill>
          <a:blip r:embed="rId2"/>
          <a:stretch>
            <a:fillRect/>
          </a:stretch>
        </p:blipFill>
        <p:spPr>
          <a:xfrm>
            <a:off x="1195387" y="1067247"/>
            <a:ext cx="9801225" cy="4848225"/>
          </a:xfrm>
          <a:prstGeom prst="rect">
            <a:avLst/>
          </a:prstGeom>
        </p:spPr>
      </p:pic>
      <p:sp>
        <p:nvSpPr>
          <p:cNvPr id="5" name="CuadroTexto 4">
            <a:extLst>
              <a:ext uri="{FF2B5EF4-FFF2-40B4-BE49-F238E27FC236}">
                <a16:creationId xmlns:a16="http://schemas.microsoft.com/office/drawing/2014/main" id="{F790CC28-55C5-4060-B14F-7830AE25E7FD}"/>
              </a:ext>
            </a:extLst>
          </p:cNvPr>
          <p:cNvSpPr txBox="1"/>
          <p:nvPr/>
        </p:nvSpPr>
        <p:spPr>
          <a:xfrm>
            <a:off x="8077201" y="2499956"/>
            <a:ext cx="1987826" cy="523220"/>
          </a:xfrm>
          <a:prstGeom prst="rect">
            <a:avLst/>
          </a:prstGeom>
          <a:noFill/>
        </p:spPr>
        <p:txBody>
          <a:bodyPr wrap="square" rtlCol="0">
            <a:spAutoFit/>
          </a:bodyPr>
          <a:lstStyle/>
          <a:p>
            <a:r>
              <a:rPr lang="es-MX" sz="1400" b="1" dirty="0"/>
              <a:t>TUBERÍAS DE ENTRADA</a:t>
            </a:r>
          </a:p>
          <a:p>
            <a:r>
              <a:rPr lang="es-MX" sz="1400" b="1" dirty="0"/>
              <a:t>Y SALIDA</a:t>
            </a:r>
          </a:p>
        </p:txBody>
      </p:sp>
      <p:sp>
        <p:nvSpPr>
          <p:cNvPr id="6" name="CuadroTexto 5">
            <a:extLst>
              <a:ext uri="{FF2B5EF4-FFF2-40B4-BE49-F238E27FC236}">
                <a16:creationId xmlns:a16="http://schemas.microsoft.com/office/drawing/2014/main" id="{EA70601E-04D3-4D5A-9549-031BF88106AD}"/>
              </a:ext>
            </a:extLst>
          </p:cNvPr>
          <p:cNvSpPr txBox="1"/>
          <p:nvPr/>
        </p:nvSpPr>
        <p:spPr>
          <a:xfrm>
            <a:off x="708992" y="5592306"/>
            <a:ext cx="2411896" cy="261610"/>
          </a:xfrm>
          <a:prstGeom prst="rect">
            <a:avLst/>
          </a:prstGeom>
          <a:noFill/>
        </p:spPr>
        <p:txBody>
          <a:bodyPr wrap="square" rtlCol="0">
            <a:spAutoFit/>
          </a:bodyPr>
          <a:lstStyle/>
          <a:p>
            <a:r>
              <a:rPr lang="es-MX" sz="1100" b="1" dirty="0"/>
              <a:t>PLANO: 640853813-TV5018-K-004_0</a:t>
            </a:r>
          </a:p>
        </p:txBody>
      </p:sp>
      <p:pic>
        <p:nvPicPr>
          <p:cNvPr id="7" name="Imagen 6">
            <a:extLst>
              <a:ext uri="{FF2B5EF4-FFF2-40B4-BE49-F238E27FC236}">
                <a16:creationId xmlns:a16="http://schemas.microsoft.com/office/drawing/2014/main" id="{F370551F-A796-4642-9AC7-E3DC2218A7F0}"/>
              </a:ext>
            </a:extLst>
          </p:cNvPr>
          <p:cNvPicPr>
            <a:picLocks noChangeAspect="1"/>
          </p:cNvPicPr>
          <p:nvPr/>
        </p:nvPicPr>
        <p:blipFill>
          <a:blip r:embed="rId3"/>
          <a:stretch>
            <a:fillRect/>
          </a:stretch>
        </p:blipFill>
        <p:spPr>
          <a:xfrm>
            <a:off x="9071114" y="4455884"/>
            <a:ext cx="1689651" cy="1636153"/>
          </a:xfrm>
          <a:prstGeom prst="rect">
            <a:avLst/>
          </a:prstGeom>
        </p:spPr>
      </p:pic>
      <p:sp>
        <p:nvSpPr>
          <p:cNvPr id="8" name="CuadroTexto 7">
            <a:extLst>
              <a:ext uri="{FF2B5EF4-FFF2-40B4-BE49-F238E27FC236}">
                <a16:creationId xmlns:a16="http://schemas.microsoft.com/office/drawing/2014/main" id="{8D0266E0-0CEF-449E-BB4A-0A38F80AC962}"/>
              </a:ext>
            </a:extLst>
          </p:cNvPr>
          <p:cNvSpPr txBox="1"/>
          <p:nvPr/>
        </p:nvSpPr>
        <p:spPr>
          <a:xfrm>
            <a:off x="2517913" y="3206700"/>
            <a:ext cx="2411896" cy="338554"/>
          </a:xfrm>
          <a:prstGeom prst="rect">
            <a:avLst/>
          </a:prstGeom>
          <a:noFill/>
        </p:spPr>
        <p:txBody>
          <a:bodyPr wrap="square" rtlCol="0">
            <a:spAutoFit/>
          </a:bodyPr>
          <a:lstStyle/>
          <a:p>
            <a:r>
              <a:rPr lang="es-MX" sz="1600" b="1" dirty="0"/>
              <a:t>TV-5017</a:t>
            </a:r>
          </a:p>
        </p:txBody>
      </p:sp>
    </p:spTree>
    <p:extLst>
      <p:ext uri="{BB962C8B-B14F-4D97-AF65-F5344CB8AC3E}">
        <p14:creationId xmlns:p14="http://schemas.microsoft.com/office/powerpoint/2010/main" val="984806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06881DD-6B10-4660-91EC-E4C706B6D04E}"/>
              </a:ext>
            </a:extLst>
          </p:cNvPr>
          <p:cNvPicPr>
            <a:picLocks noChangeAspect="1"/>
          </p:cNvPicPr>
          <p:nvPr/>
        </p:nvPicPr>
        <p:blipFill>
          <a:blip r:embed="rId2"/>
          <a:stretch>
            <a:fillRect/>
          </a:stretch>
        </p:blipFill>
        <p:spPr>
          <a:xfrm>
            <a:off x="2605087" y="1071562"/>
            <a:ext cx="6981825" cy="4714875"/>
          </a:xfrm>
          <a:prstGeom prst="rect">
            <a:avLst/>
          </a:prstGeom>
        </p:spPr>
      </p:pic>
      <p:sp>
        <p:nvSpPr>
          <p:cNvPr id="4" name="CuadroTexto 3">
            <a:extLst>
              <a:ext uri="{FF2B5EF4-FFF2-40B4-BE49-F238E27FC236}">
                <a16:creationId xmlns:a16="http://schemas.microsoft.com/office/drawing/2014/main" id="{47822760-7A24-492C-884E-B0FCE17F17E1}"/>
              </a:ext>
            </a:extLst>
          </p:cNvPr>
          <p:cNvSpPr txBox="1"/>
          <p:nvPr/>
        </p:nvSpPr>
        <p:spPr>
          <a:xfrm>
            <a:off x="5306459" y="4001830"/>
            <a:ext cx="961819" cy="338554"/>
          </a:xfrm>
          <a:prstGeom prst="rect">
            <a:avLst/>
          </a:prstGeom>
          <a:noFill/>
        </p:spPr>
        <p:txBody>
          <a:bodyPr wrap="square" rtlCol="0">
            <a:spAutoFit/>
          </a:bodyPr>
          <a:lstStyle/>
          <a:p>
            <a:r>
              <a:rPr lang="es-MX" sz="1600" b="1" dirty="0"/>
              <a:t>TV-5018</a:t>
            </a:r>
          </a:p>
        </p:txBody>
      </p:sp>
      <p:sp>
        <p:nvSpPr>
          <p:cNvPr id="5" name="CuadroTexto 4">
            <a:extLst>
              <a:ext uri="{FF2B5EF4-FFF2-40B4-BE49-F238E27FC236}">
                <a16:creationId xmlns:a16="http://schemas.microsoft.com/office/drawing/2014/main" id="{21F62370-7C53-47B5-85B8-34A2A34CCBA1}"/>
              </a:ext>
            </a:extLst>
          </p:cNvPr>
          <p:cNvSpPr txBox="1"/>
          <p:nvPr/>
        </p:nvSpPr>
        <p:spPr>
          <a:xfrm>
            <a:off x="1928192" y="5976619"/>
            <a:ext cx="2411896" cy="261610"/>
          </a:xfrm>
          <a:prstGeom prst="rect">
            <a:avLst/>
          </a:prstGeom>
          <a:noFill/>
        </p:spPr>
        <p:txBody>
          <a:bodyPr wrap="square" rtlCol="0">
            <a:spAutoFit/>
          </a:bodyPr>
          <a:lstStyle/>
          <a:p>
            <a:r>
              <a:rPr lang="es-MX" sz="1100" b="1" dirty="0"/>
              <a:t>PLANO: 640853813-TV5018-K-005_0</a:t>
            </a:r>
          </a:p>
        </p:txBody>
      </p:sp>
      <p:sp>
        <p:nvSpPr>
          <p:cNvPr id="6" name="CuadroTexto 5">
            <a:extLst>
              <a:ext uri="{FF2B5EF4-FFF2-40B4-BE49-F238E27FC236}">
                <a16:creationId xmlns:a16="http://schemas.microsoft.com/office/drawing/2014/main" id="{8A589B9D-C319-4653-B29F-D8FB8D8A36DF}"/>
              </a:ext>
            </a:extLst>
          </p:cNvPr>
          <p:cNvSpPr txBox="1"/>
          <p:nvPr/>
        </p:nvSpPr>
        <p:spPr>
          <a:xfrm>
            <a:off x="5889556" y="1426530"/>
            <a:ext cx="1987826" cy="523220"/>
          </a:xfrm>
          <a:prstGeom prst="rect">
            <a:avLst/>
          </a:prstGeom>
          <a:noFill/>
        </p:spPr>
        <p:txBody>
          <a:bodyPr wrap="square" rtlCol="0">
            <a:spAutoFit/>
          </a:bodyPr>
          <a:lstStyle/>
          <a:p>
            <a:r>
              <a:rPr lang="es-MX" sz="1400" b="1" dirty="0"/>
              <a:t>TUBERÍAS DE ENTRADA</a:t>
            </a:r>
          </a:p>
          <a:p>
            <a:r>
              <a:rPr lang="es-MX" sz="1400" b="1" dirty="0"/>
              <a:t>Y SALIDA</a:t>
            </a:r>
          </a:p>
        </p:txBody>
      </p:sp>
    </p:spTree>
    <p:extLst>
      <p:ext uri="{BB962C8B-B14F-4D97-AF65-F5344CB8AC3E}">
        <p14:creationId xmlns:p14="http://schemas.microsoft.com/office/powerpoint/2010/main" val="40552303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1EEC63-FDF9-5CB0-C003-D5B1C4919F46}"/>
              </a:ext>
            </a:extLst>
          </p:cNvPr>
          <p:cNvSpPr txBox="1">
            <a:spLocks/>
          </p:cNvSpPr>
          <p:nvPr/>
        </p:nvSpPr>
        <p:spPr>
          <a:xfrm>
            <a:off x="838200" y="1552575"/>
            <a:ext cx="10515600" cy="4624388"/>
          </a:xfrm>
          <a:prstGeom prst="rect">
            <a:avLst/>
          </a:prstGeom>
        </p:spPr>
        <p:txBody>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MX" dirty="0"/>
              <a:t>			MECÁNICA DE SUELOS.</a:t>
            </a:r>
          </a:p>
          <a:p>
            <a:pPr marL="0" indent="0">
              <a:buFont typeface="Arial" panose="020B0604020202020204" pitchFamily="34" charset="0"/>
              <a:buNone/>
            </a:pPr>
            <a:endParaRPr lang="es-MX" dirty="0"/>
          </a:p>
          <a:p>
            <a:pPr marL="0" indent="0" algn="just">
              <a:buFont typeface="Arial" panose="020B0604020202020204" pitchFamily="34" charset="0"/>
              <a:buNone/>
            </a:pPr>
            <a:r>
              <a:rPr lang="es-MX" dirty="0"/>
              <a:t>EL REPORTE DE MECÁNICA DE SUELOS DE LA COMPAÑÍA </a:t>
            </a:r>
            <a:r>
              <a:rPr lang="es-MX" b="1" dirty="0"/>
              <a:t>SIIICSA</a:t>
            </a:r>
            <a:r>
              <a:rPr lang="es-MX" dirty="0"/>
              <a:t>, ESTABLECE LOS VALORES MÁXIMOS DE ASENTAMIENTO EN EL TERRENO DONDE SE CONSTRUIRÁN LOS TANQUES DEBIDO AL PESO DE LOS MISMOS.</a:t>
            </a:r>
          </a:p>
        </p:txBody>
      </p:sp>
      <p:pic>
        <p:nvPicPr>
          <p:cNvPr id="5" name="Imagen 4">
            <a:extLst>
              <a:ext uri="{FF2B5EF4-FFF2-40B4-BE49-F238E27FC236}">
                <a16:creationId xmlns:a16="http://schemas.microsoft.com/office/drawing/2014/main" id="{E5FD5D2E-1847-B3E3-46F3-5F60C1D0F755}"/>
              </a:ext>
            </a:extLst>
          </p:cNvPr>
          <p:cNvPicPr/>
          <p:nvPr/>
        </p:nvPicPr>
        <p:blipFill>
          <a:blip r:embed="rId2"/>
          <a:stretch>
            <a:fillRect/>
          </a:stretch>
        </p:blipFill>
        <p:spPr>
          <a:xfrm>
            <a:off x="3208859" y="3711734"/>
            <a:ext cx="5174050" cy="1885741"/>
          </a:xfrm>
          <a:prstGeom prst="rect">
            <a:avLst/>
          </a:prstGeom>
        </p:spPr>
      </p:pic>
    </p:spTree>
    <p:extLst>
      <p:ext uri="{BB962C8B-B14F-4D97-AF65-F5344CB8AC3E}">
        <p14:creationId xmlns:p14="http://schemas.microsoft.com/office/powerpoint/2010/main" val="28916900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4F2E29EB-0EAE-76B4-95AC-28A4F504FE60}"/>
              </a:ext>
            </a:extLst>
          </p:cNvPr>
          <p:cNvSpPr txBox="1">
            <a:spLocks/>
          </p:cNvSpPr>
          <p:nvPr/>
        </p:nvSpPr>
        <p:spPr>
          <a:xfrm>
            <a:off x="1099457" y="1680482"/>
            <a:ext cx="10515600" cy="4351338"/>
          </a:xfrm>
          <a:prstGeom prst="rect">
            <a:avLst/>
          </a:prstGeom>
        </p:spPr>
        <p:txBody>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MX"/>
              <a:t>LO QUE EN TERMINOS GRAFICOS SIGNIFICA LO SIGUIENTE:</a:t>
            </a:r>
          </a:p>
          <a:p>
            <a:pPr marL="0" indent="0">
              <a:buFont typeface="Arial" panose="020B0604020202020204" pitchFamily="34" charset="0"/>
              <a:buNone/>
            </a:pPr>
            <a:r>
              <a:rPr lang="es-MX"/>
              <a:t>(Figura 1)</a:t>
            </a:r>
            <a:endParaRPr lang="es-MX" dirty="0"/>
          </a:p>
        </p:txBody>
      </p:sp>
      <p:pic>
        <p:nvPicPr>
          <p:cNvPr id="3" name="Imagen 2">
            <a:extLst>
              <a:ext uri="{FF2B5EF4-FFF2-40B4-BE49-F238E27FC236}">
                <a16:creationId xmlns:a16="http://schemas.microsoft.com/office/drawing/2014/main" id="{721BD438-6477-78CC-F224-6857C04EF1AD}"/>
              </a:ext>
            </a:extLst>
          </p:cNvPr>
          <p:cNvPicPr>
            <a:picLocks noChangeAspect="1"/>
          </p:cNvPicPr>
          <p:nvPr/>
        </p:nvPicPr>
        <p:blipFill>
          <a:blip r:embed="rId2"/>
          <a:stretch>
            <a:fillRect/>
          </a:stretch>
        </p:blipFill>
        <p:spPr>
          <a:xfrm>
            <a:off x="1449551" y="2671264"/>
            <a:ext cx="9815411" cy="2705334"/>
          </a:xfrm>
          <a:prstGeom prst="rect">
            <a:avLst/>
          </a:prstGeom>
        </p:spPr>
      </p:pic>
    </p:spTree>
    <p:extLst>
      <p:ext uri="{BB962C8B-B14F-4D97-AF65-F5344CB8AC3E}">
        <p14:creationId xmlns:p14="http://schemas.microsoft.com/office/powerpoint/2010/main" val="2827893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E4FD9E2B-9F73-15ED-EC71-554EBBFDE51E}"/>
              </a:ext>
            </a:extLst>
          </p:cNvPr>
          <p:cNvSpPr txBox="1">
            <a:spLocks/>
          </p:cNvSpPr>
          <p:nvPr/>
        </p:nvSpPr>
        <p:spPr>
          <a:xfrm>
            <a:off x="1462314" y="1564368"/>
            <a:ext cx="10515600" cy="4351338"/>
          </a:xfrm>
          <a:prstGeom prst="rect">
            <a:avLst/>
          </a:prstGeom>
        </p:spPr>
        <p:txBody>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MX"/>
              <a:t>Y PARA LA CONDICION DE PRUEBA HIDROSTÁTICA:</a:t>
            </a:r>
          </a:p>
          <a:p>
            <a:pPr marL="0" indent="0">
              <a:buFont typeface="Arial" panose="020B0604020202020204" pitchFamily="34" charset="0"/>
              <a:buNone/>
            </a:pPr>
            <a:r>
              <a:rPr lang="es-MX"/>
              <a:t>(Figura 2)</a:t>
            </a:r>
          </a:p>
          <a:p>
            <a:pPr marL="0" indent="0">
              <a:buFont typeface="Arial" panose="020B0604020202020204" pitchFamily="34" charset="0"/>
              <a:buNone/>
            </a:pPr>
            <a:endParaRPr lang="es-MX" dirty="0"/>
          </a:p>
        </p:txBody>
      </p:sp>
      <p:pic>
        <p:nvPicPr>
          <p:cNvPr id="3" name="Imagen 2">
            <a:extLst>
              <a:ext uri="{FF2B5EF4-FFF2-40B4-BE49-F238E27FC236}">
                <a16:creationId xmlns:a16="http://schemas.microsoft.com/office/drawing/2014/main" id="{A11A1A36-18B9-613D-F062-28EEBCF3924A}"/>
              </a:ext>
            </a:extLst>
          </p:cNvPr>
          <p:cNvPicPr>
            <a:picLocks noChangeAspect="1"/>
          </p:cNvPicPr>
          <p:nvPr/>
        </p:nvPicPr>
        <p:blipFill>
          <a:blip r:embed="rId2"/>
          <a:stretch>
            <a:fillRect/>
          </a:stretch>
        </p:blipFill>
        <p:spPr>
          <a:xfrm>
            <a:off x="1438541" y="2549560"/>
            <a:ext cx="10539373" cy="2880610"/>
          </a:xfrm>
          <a:prstGeom prst="rect">
            <a:avLst/>
          </a:prstGeom>
        </p:spPr>
      </p:pic>
    </p:spTree>
    <p:extLst>
      <p:ext uri="{BB962C8B-B14F-4D97-AF65-F5344CB8AC3E}">
        <p14:creationId xmlns:p14="http://schemas.microsoft.com/office/powerpoint/2010/main" val="2309161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C78741DE-5E1B-9C8A-204D-5C40878CC62A}"/>
              </a:ext>
            </a:extLst>
          </p:cNvPr>
          <p:cNvSpPr txBox="1">
            <a:spLocks/>
          </p:cNvSpPr>
          <p:nvPr/>
        </p:nvSpPr>
        <p:spPr>
          <a:xfrm>
            <a:off x="1915885" y="1253331"/>
            <a:ext cx="9448800" cy="4351338"/>
          </a:xfrm>
          <a:prstGeom prst="rect">
            <a:avLst/>
          </a:prstGeom>
        </p:spPr>
        <p:txBody>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MX" sz="2400" dirty="0"/>
              <a:t>FIGURA 1:</a:t>
            </a:r>
          </a:p>
          <a:p>
            <a:pPr marL="0" indent="0">
              <a:buFont typeface="Arial" panose="020B0604020202020204" pitchFamily="34" charset="0"/>
              <a:buNone/>
            </a:pPr>
            <a:endParaRPr lang="es-MX" sz="2400" dirty="0"/>
          </a:p>
          <a:p>
            <a:pPr marL="0" indent="0" algn="just">
              <a:buFont typeface="Arial" panose="020B0604020202020204" pitchFamily="34" charset="0"/>
              <a:buNone/>
            </a:pPr>
            <a:r>
              <a:rPr lang="es-MX" sz="2400" dirty="0"/>
              <a:t>EN LA FIGURA 1 SE OBSERVA LA DEFORMACIÓN TOTAL EN CADA PUNTO DEL TANQUE DE ACUERDO CON LA MECANICA DE SUELOS, ESTA COMPRENDE: EL ASENTAMIENTO ELÁSTICO DEL SUELO, QUE ES LA DEFORMACIÓN QUE EXPERIMENTARA EL SUELO CON EL PESO DEL TANQUE CONSTRUIDO Y TODAS SUS TUBERÍAS MÁS LA ACCIÓN DE LA PRUEBA HIDROSTÁTICA (TANQUE LLENO DE AGUA) Y EL ASENTAMIENTO DIFERIDO, QUE ES LA DEFORMACIÓN QUE EXPERIMENTARA EL SUELO EN UN PERIODO DE TIEMPO MAS LARGO (20 AÑOS O MÁS).</a:t>
            </a:r>
          </a:p>
        </p:txBody>
      </p:sp>
    </p:spTree>
    <p:extLst>
      <p:ext uri="{BB962C8B-B14F-4D97-AF65-F5344CB8AC3E}">
        <p14:creationId xmlns:p14="http://schemas.microsoft.com/office/powerpoint/2010/main" val="17830285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50B4D7C5-D9E9-D735-BE09-B36FB0967DB4}"/>
              </a:ext>
            </a:extLst>
          </p:cNvPr>
          <p:cNvSpPr txBox="1">
            <a:spLocks/>
          </p:cNvSpPr>
          <p:nvPr/>
        </p:nvSpPr>
        <p:spPr>
          <a:xfrm>
            <a:off x="1973942" y="1535339"/>
            <a:ext cx="9495971" cy="4351338"/>
          </a:xfrm>
          <a:prstGeom prst="rect">
            <a:avLst/>
          </a:prstGeom>
        </p:spPr>
        <p:txBody>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MX" sz="2400" dirty="0"/>
              <a:t>FIGURA 2.</a:t>
            </a:r>
          </a:p>
          <a:p>
            <a:pPr marL="0" indent="0">
              <a:buFont typeface="Arial" panose="020B0604020202020204" pitchFamily="34" charset="0"/>
              <a:buNone/>
            </a:pPr>
            <a:endParaRPr lang="es-MX" sz="2400" dirty="0"/>
          </a:p>
          <a:p>
            <a:pPr marL="0" indent="0" algn="just">
              <a:buFont typeface="Arial" panose="020B0604020202020204" pitchFamily="34" charset="0"/>
              <a:buNone/>
            </a:pPr>
            <a:r>
              <a:rPr lang="es-MX" sz="2400" dirty="0"/>
              <a:t>EN LA FIGURA 2 SE OBSERVA LA DEFORMACIÓN ELÁSTICA (ASENTAMIENTO ELÁSTICO) DEL SUELO, QUE SE TRADUCE EN UNA DEFORMACION INSTANTANEA O A CORTO PLAZO, ESTA SE PRESENTARA CONFORME EL TANQUE SE VAYA CONSTRUYENDO Y DURANTE LA PRUEBRA HIDROSTÁTICA DEL TANQUE, PERO AL TERMINAR LA PRUEBA HIDROSTÁTICA EL SUELO INTENTARA REGRESAR A SU POSICIÓN ORIGINAL MENOS EL PORCENTAJE CORRESPONDIENTE AL PESO DEL TANQUE.</a:t>
            </a:r>
          </a:p>
        </p:txBody>
      </p:sp>
    </p:spTree>
    <p:extLst>
      <p:ext uri="{BB962C8B-B14F-4D97-AF65-F5344CB8AC3E}">
        <p14:creationId xmlns:p14="http://schemas.microsoft.com/office/powerpoint/2010/main" val="7683937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F8613D81-C6B7-BFA0-C09C-C0517722D42E}"/>
              </a:ext>
            </a:extLst>
          </p:cNvPr>
          <p:cNvSpPr txBox="1">
            <a:spLocks/>
          </p:cNvSpPr>
          <p:nvPr/>
        </p:nvSpPr>
        <p:spPr>
          <a:xfrm>
            <a:off x="1407886" y="1233714"/>
            <a:ext cx="10149114" cy="4638449"/>
          </a:xfrm>
          <a:prstGeom prst="rect">
            <a:avLst/>
          </a:prstGeom>
        </p:spPr>
        <p:txBody>
          <a:bodyPr>
            <a:normAutofit lnSpcReduction="10000"/>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MX" sz="2400" dirty="0"/>
              <a:t>CONSIDERACIONES:</a:t>
            </a:r>
          </a:p>
          <a:p>
            <a:pPr marL="0" indent="0">
              <a:buFont typeface="Arial" panose="020B0604020202020204" pitchFamily="34" charset="0"/>
              <a:buNone/>
            </a:pPr>
            <a:endParaRPr lang="es-MX" sz="2400" dirty="0"/>
          </a:p>
          <a:p>
            <a:pPr marL="0" indent="0" algn="just">
              <a:buFont typeface="Arial" panose="020B0604020202020204" pitchFamily="34" charset="0"/>
              <a:buNone/>
            </a:pPr>
            <a:r>
              <a:rPr lang="es-MX" sz="2400" dirty="0"/>
              <a:t>POR LO ANTERIOR EXPLICADO, SE TOMA EL ASENTAMIENTO TOTAL DEL TANQUE MENOS UN 20% QUE NO REGRESO A SU POSICION ORIGINAL POR EL PESO DEL TANQUE, ESPECIFICAMENTE 19 CENTÍMETROS EN LA PERIFERIA DEL TANQUE JUSTO DONDE SE ENCUENTRAN LAS BOQUILLAS DE ENTRADA Y SALIDA.  </a:t>
            </a:r>
          </a:p>
          <a:p>
            <a:pPr marL="0" indent="0" algn="just">
              <a:buFont typeface="Arial" panose="020B0604020202020204" pitchFamily="34" charset="0"/>
              <a:buNone/>
            </a:pPr>
            <a:endParaRPr lang="es-MX" sz="2400" dirty="0"/>
          </a:p>
          <a:p>
            <a:pPr marL="0" indent="0" algn="just">
              <a:buFont typeface="Arial" panose="020B0604020202020204" pitchFamily="34" charset="0"/>
              <a:buNone/>
            </a:pPr>
            <a:r>
              <a:rPr lang="es-MX" sz="2400" dirty="0"/>
              <a:t>ESTA DEFORMACIÓN DIFERIDA, SE PRESENTARA EN UN TIEMPO MUY LARGO Y ES NECESARIO TOMAR LA PREVISIONES NECESARIAS PARA PROTEGER LAS TUBERÍAS Y EL TANQUE DE ESE ASENTAMIENTO. YA QUE COMO SE VE EN LAS FIGURAS, EL ASENTAMIENTO SE PRESENTARA EN LA PERIFERIA DEL TANQUE Y UNOS 5 METROS MAS HACIA AFUERA, PERMANECIENDO EL TERRERNO CIRCUNDANTE SIN VARIACIÓN ALGUNA.</a:t>
            </a:r>
          </a:p>
        </p:txBody>
      </p:sp>
    </p:spTree>
    <p:extLst>
      <p:ext uri="{BB962C8B-B14F-4D97-AF65-F5344CB8AC3E}">
        <p14:creationId xmlns:p14="http://schemas.microsoft.com/office/powerpoint/2010/main" val="36961352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9943CF59-8748-FA19-DDA9-CD032E3AB166}"/>
              </a:ext>
            </a:extLst>
          </p:cNvPr>
          <p:cNvSpPr txBox="1">
            <a:spLocks/>
          </p:cNvSpPr>
          <p:nvPr/>
        </p:nvSpPr>
        <p:spPr>
          <a:xfrm>
            <a:off x="1084943" y="1419225"/>
            <a:ext cx="10515600" cy="4351338"/>
          </a:xfrm>
          <a:prstGeom prst="rect">
            <a:avLst/>
          </a:prstGeom>
        </p:spPr>
        <p:txBody>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MX" sz="2400" dirty="0"/>
              <a:t>PREVISIONES:</a:t>
            </a:r>
          </a:p>
          <a:p>
            <a:pPr marL="0" indent="0" algn="just">
              <a:buFont typeface="Arial" panose="020B0604020202020204" pitchFamily="34" charset="0"/>
              <a:buNone/>
            </a:pPr>
            <a:r>
              <a:rPr lang="es-MX" sz="2400" dirty="0"/>
              <a:t>PARA SALVAGUARDAR LAS TUBERÍAS Y EL TANQUE DE ESE DIFERENCIAL DE NIVEL QUE SE PRESENTARA EN EL TERRENO, SE PROYECTARON OMEGAS EN LAS TUBERIAS DE ENTRADA Y SALIDA DE LOS TANQUES:</a:t>
            </a:r>
          </a:p>
          <a:p>
            <a:pPr marL="0" indent="0">
              <a:buFont typeface="Arial" panose="020B0604020202020204" pitchFamily="34" charset="0"/>
              <a:buNone/>
            </a:pPr>
            <a:endParaRPr lang="es-MX" dirty="0"/>
          </a:p>
        </p:txBody>
      </p:sp>
      <p:pic>
        <p:nvPicPr>
          <p:cNvPr id="3" name="Imagen 2">
            <a:extLst>
              <a:ext uri="{FF2B5EF4-FFF2-40B4-BE49-F238E27FC236}">
                <a16:creationId xmlns:a16="http://schemas.microsoft.com/office/drawing/2014/main" id="{E3823D32-9DBD-191A-D33D-C6136CFFFE06}"/>
              </a:ext>
            </a:extLst>
          </p:cNvPr>
          <p:cNvPicPr>
            <a:picLocks noChangeAspect="1"/>
          </p:cNvPicPr>
          <p:nvPr/>
        </p:nvPicPr>
        <p:blipFill rotWithShape="1">
          <a:blip r:embed="rId2"/>
          <a:srcRect t="14657"/>
          <a:stretch/>
        </p:blipFill>
        <p:spPr>
          <a:xfrm>
            <a:off x="2394193" y="3109685"/>
            <a:ext cx="2775792" cy="2483633"/>
          </a:xfrm>
          <a:prstGeom prst="rect">
            <a:avLst/>
          </a:prstGeom>
        </p:spPr>
      </p:pic>
      <p:pic>
        <p:nvPicPr>
          <p:cNvPr id="4" name="Imagen 3">
            <a:extLst>
              <a:ext uri="{FF2B5EF4-FFF2-40B4-BE49-F238E27FC236}">
                <a16:creationId xmlns:a16="http://schemas.microsoft.com/office/drawing/2014/main" id="{E574E9CF-381B-91BA-4EB7-DA68C7B44CD5}"/>
              </a:ext>
            </a:extLst>
          </p:cNvPr>
          <p:cNvPicPr>
            <a:picLocks noChangeAspect="1"/>
          </p:cNvPicPr>
          <p:nvPr/>
        </p:nvPicPr>
        <p:blipFill>
          <a:blip r:embed="rId3"/>
          <a:stretch>
            <a:fillRect/>
          </a:stretch>
        </p:blipFill>
        <p:spPr>
          <a:xfrm>
            <a:off x="6751910" y="2916835"/>
            <a:ext cx="2860308" cy="3305807"/>
          </a:xfrm>
          <a:prstGeom prst="rect">
            <a:avLst/>
          </a:prstGeom>
        </p:spPr>
      </p:pic>
    </p:spTree>
    <p:extLst>
      <p:ext uri="{BB962C8B-B14F-4D97-AF65-F5344CB8AC3E}">
        <p14:creationId xmlns:p14="http://schemas.microsoft.com/office/powerpoint/2010/main" val="243925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8A97E87A-9828-1EC2-D8CD-0F083CABDCCF}"/>
              </a:ext>
            </a:extLst>
          </p:cNvPr>
          <p:cNvSpPr txBox="1">
            <a:spLocks/>
          </p:cNvSpPr>
          <p:nvPr/>
        </p:nvSpPr>
        <p:spPr>
          <a:xfrm>
            <a:off x="1886856" y="2478768"/>
            <a:ext cx="9495971" cy="3138261"/>
          </a:xfrm>
          <a:prstGeom prst="rect">
            <a:avLst/>
          </a:prstGeom>
        </p:spPr>
        <p:txBody>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Font typeface="Arial" panose="020B0604020202020204" pitchFamily="34" charset="0"/>
              <a:buNone/>
            </a:pPr>
            <a:r>
              <a:rPr lang="es-MX" sz="2400" dirty="0"/>
              <a:t>CON ESE ELEMENTO DE TUBERÍA (OMEGA) SE PRETENDE ABSORBER CUALQUIER TIPO DE DIFERENCIAL DE LOS NIVELES DEL TERRENO POR ASENTAMIENTOS, CUMPLIENDO CON LOS VALORES PERMISIBLES DE FUERZAS Y MOMENTOS EN LAS BOQUILLAS DE LOS EQUIPOS Y CON LOS PERMISIBLES DE ESFUERZOS EN LAS TUBERÍAS.</a:t>
            </a:r>
          </a:p>
          <a:p>
            <a:pPr marL="0" indent="0" algn="just">
              <a:buFont typeface="Arial" panose="020B0604020202020204" pitchFamily="34" charset="0"/>
              <a:buNone/>
            </a:pPr>
            <a:endParaRPr lang="es-MX" dirty="0"/>
          </a:p>
        </p:txBody>
      </p:sp>
    </p:spTree>
    <p:extLst>
      <p:ext uri="{BB962C8B-B14F-4D97-AF65-F5344CB8AC3E}">
        <p14:creationId xmlns:p14="http://schemas.microsoft.com/office/powerpoint/2010/main" val="4113035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rcador de contenido 4">
            <a:extLst>
              <a:ext uri="{FF2B5EF4-FFF2-40B4-BE49-F238E27FC236}">
                <a16:creationId xmlns:a16="http://schemas.microsoft.com/office/drawing/2014/main" id="{EB635083-C5E1-2AB9-FE8C-C85C85B6FA6D}"/>
              </a:ext>
            </a:extLst>
          </p:cNvPr>
          <p:cNvPicPr>
            <a:picLocks noChangeAspect="1"/>
          </p:cNvPicPr>
          <p:nvPr/>
        </p:nvPicPr>
        <p:blipFill>
          <a:blip r:embed="rId2"/>
          <a:stretch>
            <a:fillRect/>
          </a:stretch>
        </p:blipFill>
        <p:spPr>
          <a:xfrm>
            <a:off x="1585417" y="1253331"/>
            <a:ext cx="9804937" cy="4351338"/>
          </a:xfrm>
          <a:prstGeom prst="rect">
            <a:avLst/>
          </a:prstGeom>
        </p:spPr>
      </p:pic>
    </p:spTree>
    <p:extLst>
      <p:ext uri="{BB962C8B-B14F-4D97-AF65-F5344CB8AC3E}">
        <p14:creationId xmlns:p14="http://schemas.microsoft.com/office/powerpoint/2010/main" val="679039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6F138ECD-D8FF-4753-A77F-17795BC4587E}"/>
              </a:ext>
            </a:extLst>
          </p:cNvPr>
          <p:cNvSpPr>
            <a:spLocks noGrp="1"/>
          </p:cNvSpPr>
          <p:nvPr>
            <p:ph type="body" idx="1"/>
          </p:nvPr>
        </p:nvSpPr>
        <p:spPr>
          <a:xfrm>
            <a:off x="831851" y="1233182"/>
            <a:ext cx="10515600" cy="3931437"/>
          </a:xfrm>
        </p:spPr>
        <p:txBody>
          <a:bodyPr/>
          <a:lstStyle/>
          <a:p>
            <a:pPr algn="just"/>
            <a:r>
              <a:rPr lang="es-MX" sz="2400" dirty="0">
                <a:solidFill>
                  <a:schemeClr val="tx1"/>
                </a:solidFill>
                <a:latin typeface="+mn-lt"/>
              </a:rPr>
              <a:t>DE ACUERDO CON LA FIGURA ANTERIOR, EL OBJETIVO DE LA OMEGA ES ABSORBER EL ASENTAMIENTO DEL TANQUE, EL CUAL, COMO SE MENCIONÓ ANTERIORMENTE, OCURRIRÁ EN UN PÉRIODO DE TIEMPO MUY LARGO (ASENTAMIENTO DIFERIDO), A CORTO PLAZO SE DEBERA ABSORBER UNA FRACCION DEL ASENTAMIENTO ELASTICO, EL CUAL SE PRESENTARÁ DURANTE LA PRUEBA HIDROSTÁTICA PERO DESAPARECERA PARCIALMENTE (-20% DEBIDO AL PESO DEL TANQUE ) UNA VEZ VACIADO EL TANQUE, ESTO POR LA ELASTICIDAD DEL SUELO, INTENTARA  RECUPERAR SU FORMA ORIGINAL LO CUAL NO LOGRARA POR EL PESO FIJO DEL TANQUE, POR LO TANTO, LA OMEGA ABSORBERÁ UNA VEZ EN OPERACIÓN 10.35CM – 2.07CM=8.28CM + UNA FRACCION DEL ASENTAMIENTO DIFERIDO (9.45CM) DE 20 AÑOS. ESTO IRA FLENANDO MUY LENTAMENTA LA “PIERNA” DE LA OMEGA, Y ESTO ES IMPORTANTE, ES UN DESPLAZAMIENTO MUY LENTO QUE PODRA IRSE MONITOREANDO PARA MAYOR SEGURIDAD.</a:t>
            </a:r>
          </a:p>
        </p:txBody>
      </p:sp>
    </p:spTree>
    <p:extLst>
      <p:ext uri="{BB962C8B-B14F-4D97-AF65-F5344CB8AC3E}">
        <p14:creationId xmlns:p14="http://schemas.microsoft.com/office/powerpoint/2010/main" val="3226905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73373EC6-27E7-442D-AB3B-EEA29E8A2E60}"/>
              </a:ext>
            </a:extLst>
          </p:cNvPr>
          <p:cNvSpPr>
            <a:spLocks noGrp="1"/>
          </p:cNvSpPr>
          <p:nvPr>
            <p:ph type="body" idx="1"/>
          </p:nvPr>
        </p:nvSpPr>
        <p:spPr>
          <a:xfrm>
            <a:off x="1130710" y="1450698"/>
            <a:ext cx="10403553" cy="3956604"/>
          </a:xfrm>
        </p:spPr>
        <p:txBody>
          <a:bodyPr/>
          <a:lstStyle/>
          <a:p>
            <a:r>
              <a:rPr lang="es-MX" sz="2400" dirty="0">
                <a:solidFill>
                  <a:schemeClr val="tx1"/>
                </a:solidFill>
                <a:latin typeface="+mn-lt"/>
              </a:rPr>
              <a:t>EL PLANTEAMIENTO ANTERIOR SE SUSTENTA CON LOS RESULTADOS OBTENIDOS Y MOSTRADOS EN LA MEMORIA DE CÁLCULO: </a:t>
            </a:r>
            <a:r>
              <a:rPr lang="es-MX" sz="2400" u="sng" dirty="0">
                <a:solidFill>
                  <a:schemeClr val="tx1"/>
                </a:solidFill>
                <a:latin typeface="+mn-lt"/>
              </a:rPr>
              <a:t>640853813-TV5017-MC-X-002_0</a:t>
            </a:r>
            <a:r>
              <a:rPr lang="es-MX" sz="2400" dirty="0">
                <a:solidFill>
                  <a:schemeClr val="tx1"/>
                </a:solidFill>
                <a:latin typeface="+mn-lt"/>
              </a:rPr>
              <a:t>, (LA CUAL SE ENCUENTRA EN REVISIÓN POR EL CAMBIO DE TEMPERATURA DE DISEÑO) EN DONDE SE DESCRIBEN 3 FACTORES IMPORTANTES EN EL DISEÑO DEL SISTEMA DE TUBERIAS PROPUESTO:</a:t>
            </a:r>
          </a:p>
          <a:p>
            <a:r>
              <a:rPr lang="es-MX" sz="2400" dirty="0">
                <a:solidFill>
                  <a:schemeClr val="tx1"/>
                </a:solidFill>
                <a:latin typeface="+mn-lt"/>
              </a:rPr>
              <a:t>1.- CUMPLIR CON LOS ELEMENTOS MECANICOS PERMISIBLES (FUERZAS Y MOMENTOS) EN LA BOQUILLA, DE ACUERDO CON </a:t>
            </a:r>
            <a:r>
              <a:rPr lang="es-MX" sz="2400" u="sng" dirty="0">
                <a:solidFill>
                  <a:schemeClr val="tx1"/>
                </a:solidFill>
                <a:latin typeface="+mn-lt"/>
              </a:rPr>
              <a:t>API-650, APENDICE P</a:t>
            </a:r>
          </a:p>
          <a:p>
            <a:r>
              <a:rPr lang="es-MX" sz="2400" dirty="0">
                <a:solidFill>
                  <a:schemeClr val="tx1"/>
                </a:solidFill>
                <a:latin typeface="+mn-lt"/>
              </a:rPr>
              <a:t>2.- CUMPLIR CON LOS ESFUERZOS PERMISIBLES EN LA TUBERÍA DE ACUERDO CON </a:t>
            </a:r>
            <a:r>
              <a:rPr lang="es-MX" sz="2400" u="sng" dirty="0">
                <a:solidFill>
                  <a:schemeClr val="tx1"/>
                </a:solidFill>
                <a:latin typeface="+mn-lt"/>
              </a:rPr>
              <a:t>ASME B31.3</a:t>
            </a:r>
          </a:p>
          <a:p>
            <a:r>
              <a:rPr lang="es-MX" sz="2400" dirty="0">
                <a:solidFill>
                  <a:schemeClr val="tx1"/>
                </a:solidFill>
                <a:latin typeface="+mn-lt"/>
              </a:rPr>
              <a:t>3.- CUMPLIR CON LA REVISIÓN DE JUNTAS BRIDADAS POR FUGA DE ACUERD0 CON </a:t>
            </a:r>
            <a:r>
              <a:rPr lang="es-MX" sz="2400" u="sng" dirty="0">
                <a:solidFill>
                  <a:schemeClr val="tx1"/>
                </a:solidFill>
                <a:latin typeface="+mn-lt"/>
              </a:rPr>
              <a:t>NC-3658.3</a:t>
            </a:r>
            <a:r>
              <a:rPr lang="es-MX" sz="2400" dirty="0">
                <a:solidFill>
                  <a:schemeClr val="tx1"/>
                </a:solidFill>
                <a:latin typeface="+mn-lt"/>
              </a:rPr>
              <a:t>.</a:t>
            </a:r>
            <a:endParaRPr lang="es-MX" sz="2400" dirty="0">
              <a:solidFill>
                <a:schemeClr val="tx1"/>
              </a:solidFill>
            </a:endParaRPr>
          </a:p>
        </p:txBody>
      </p:sp>
    </p:spTree>
    <p:extLst>
      <p:ext uri="{BB962C8B-B14F-4D97-AF65-F5344CB8AC3E}">
        <p14:creationId xmlns:p14="http://schemas.microsoft.com/office/powerpoint/2010/main" val="2390011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BC5DDD-0879-4382-B6D2-FFC52B07D15E}"/>
              </a:ext>
            </a:extLst>
          </p:cNvPr>
          <p:cNvSpPr>
            <a:spLocks noGrp="1"/>
          </p:cNvSpPr>
          <p:nvPr>
            <p:ph type="title"/>
          </p:nvPr>
        </p:nvSpPr>
        <p:spPr>
          <a:xfrm>
            <a:off x="831857" y="784707"/>
            <a:ext cx="10521951" cy="314251"/>
          </a:xfrm>
        </p:spPr>
        <p:txBody>
          <a:bodyPr>
            <a:normAutofit fontScale="90000"/>
          </a:bodyPr>
          <a:lstStyle/>
          <a:p>
            <a:endParaRPr lang="es-MX" dirty="0"/>
          </a:p>
        </p:txBody>
      </p:sp>
      <p:sp>
        <p:nvSpPr>
          <p:cNvPr id="3" name="Marcador de texto 2">
            <a:extLst>
              <a:ext uri="{FF2B5EF4-FFF2-40B4-BE49-F238E27FC236}">
                <a16:creationId xmlns:a16="http://schemas.microsoft.com/office/drawing/2014/main" id="{B644AE1A-CB0E-41AC-A489-4B15EDC4302A}"/>
              </a:ext>
            </a:extLst>
          </p:cNvPr>
          <p:cNvSpPr>
            <a:spLocks noGrp="1"/>
          </p:cNvSpPr>
          <p:nvPr>
            <p:ph type="body" idx="1"/>
          </p:nvPr>
        </p:nvSpPr>
        <p:spPr>
          <a:xfrm>
            <a:off x="2208783" y="1705401"/>
            <a:ext cx="9145025" cy="3990160"/>
          </a:xfrm>
        </p:spPr>
        <p:txBody>
          <a:bodyPr/>
          <a:lstStyle/>
          <a:p>
            <a:pPr algn="just"/>
            <a:r>
              <a:rPr lang="es-MX" sz="2400" dirty="0">
                <a:solidFill>
                  <a:schemeClr val="tx1"/>
                </a:solidFill>
                <a:latin typeface="+mn-lt"/>
              </a:rPr>
              <a:t>DE LO ANTERIOR, CUALQUIER INCUMPLIMIENTO DE LOS PUNTOS ANTES MENCIONADOS SE REFLEJARÁ EN EL TANQUE FÍSICO, POR EJEMPLO, LA PARTE MAS FRÁGIL QUE ES LA PARED DEL TANQUE PRESENTARA DOBLECES, HUNDIMIENTOS Y DEFORMACIONES PERMANENTES QUE LE IMPOSIBILITARÁN CONTINUAR EN OPERACIÓN, DESPUES LAS BOQUILLAS COMENZARÁN A DESALINEARSE GRADUALMENTE PRESENTANDOSE DESDE FUGAS HASTA ROTURAS DE LAS MISMAS Y ADEMAS LA TUBERÍA SE PUEDE SOBRE-ESFORZAR CAUSANDO DESDE DEFORMACIONES PERMANENTES HASTA ROTURAS.</a:t>
            </a:r>
          </a:p>
          <a:p>
            <a:pPr algn="just"/>
            <a:endParaRPr lang="es-MX" sz="2400" dirty="0"/>
          </a:p>
        </p:txBody>
      </p:sp>
    </p:spTree>
    <p:extLst>
      <p:ext uri="{BB962C8B-B14F-4D97-AF65-F5344CB8AC3E}">
        <p14:creationId xmlns:p14="http://schemas.microsoft.com/office/powerpoint/2010/main" val="985952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2">
            <a:extLst>
              <a:ext uri="{FF2B5EF4-FFF2-40B4-BE49-F238E27FC236}">
                <a16:creationId xmlns:a16="http://schemas.microsoft.com/office/drawing/2014/main" id="{D8B88FBB-ED7A-F569-650C-F8A3B97ACD28}"/>
              </a:ext>
            </a:extLst>
          </p:cNvPr>
          <p:cNvSpPr txBox="1">
            <a:spLocks/>
          </p:cNvSpPr>
          <p:nvPr/>
        </p:nvSpPr>
        <p:spPr>
          <a:xfrm>
            <a:off x="2133599" y="1253331"/>
            <a:ext cx="9162143" cy="4351338"/>
          </a:xfrm>
          <a:prstGeom prst="rect">
            <a:avLst/>
          </a:prstGeom>
        </p:spPr>
        <p:txBody>
          <a:bodyPr>
            <a:normAutofit lnSpcReduction="10000"/>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Font typeface="Arial" panose="020B0604020202020204" pitchFamily="34" charset="0"/>
              <a:buNone/>
            </a:pPr>
            <a:r>
              <a:rPr lang="es-MX" sz="2400" dirty="0"/>
              <a:t>EXISTE OTRO METODO QUE TAMBIEN ES ADECUADO Y MUY UTILIZADO PARA ESTE FIN, Y ES EL USO DE RESORTES DE CARGA CONSTANTE EN GRAN PARTE DE LA TRAYECTORIA DE LAS TUBERÍA DESDE LA CONEXIÓN CON EL TANQUE.</a:t>
            </a:r>
          </a:p>
          <a:p>
            <a:pPr marL="0" indent="0" algn="just">
              <a:buFont typeface="Arial" panose="020B0604020202020204" pitchFamily="34" charset="0"/>
              <a:buNone/>
            </a:pPr>
            <a:r>
              <a:rPr lang="es-MX" sz="2400" dirty="0"/>
              <a:t>ESTA OPCION NO SE CONSIDERO DEBIDO AL MANTENIMIENTO RECURRENTE Y ESPECIALIZADO (CON PROVEEDORES) QUE REQUIEREN ESTOS ELEMENTOS Y AL AMBIENTE SALINO SEVERO QUE PREDOMINA EN LA TMDB.</a:t>
            </a:r>
          </a:p>
          <a:p>
            <a:pPr marL="0" indent="0" algn="just">
              <a:buFont typeface="Arial" panose="020B0604020202020204" pitchFamily="34" charset="0"/>
              <a:buNone/>
            </a:pPr>
            <a:r>
              <a:rPr lang="es-MX" sz="2400" dirty="0"/>
              <a:t>CON LAS OMEGAS DE TUBERÍAS EL PROBLEMA QUE SE PRESENTA ES QUE SE REQUIERE ESPACIO PARA COLOCAR LOS ELEMENTOS Y LA TUBERÍA ADICIONAL QUE ESTO CONLLEVA.</a:t>
            </a:r>
          </a:p>
          <a:p>
            <a:pPr marL="0" indent="0" algn="just">
              <a:buFont typeface="Arial" panose="020B0604020202020204" pitchFamily="34" charset="0"/>
              <a:buNone/>
            </a:pPr>
            <a:r>
              <a:rPr lang="es-MX" sz="2400" dirty="0"/>
              <a:t>SE REQUIEREN 2 OMEGAS PARA CADA TANQUE, POR LO QUE LOS ARREGLOS SE VEN DE DIMENSIONES CONSIDERALES.</a:t>
            </a:r>
          </a:p>
        </p:txBody>
      </p:sp>
    </p:spTree>
    <p:extLst>
      <p:ext uri="{BB962C8B-B14F-4D97-AF65-F5344CB8AC3E}">
        <p14:creationId xmlns:p14="http://schemas.microsoft.com/office/powerpoint/2010/main" val="1373655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6">
            <a:extLst>
              <a:ext uri="{FF2B5EF4-FFF2-40B4-BE49-F238E27FC236}">
                <a16:creationId xmlns:a16="http://schemas.microsoft.com/office/drawing/2014/main" id="{43AD1133-34AC-EA54-C580-3D532ED00046}"/>
              </a:ext>
            </a:extLst>
          </p:cNvPr>
          <p:cNvSpPr txBox="1">
            <a:spLocks/>
          </p:cNvSpPr>
          <p:nvPr/>
        </p:nvSpPr>
        <p:spPr>
          <a:xfrm>
            <a:off x="2177142" y="1253331"/>
            <a:ext cx="9176657" cy="4351338"/>
          </a:xfrm>
          <a:prstGeom prst="rect">
            <a:avLst/>
          </a:prstGeom>
        </p:spPr>
        <p:txBody>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MX" sz="2400" dirty="0"/>
              <a:t>DIMENSIONES APROXIMADAS:</a:t>
            </a:r>
          </a:p>
          <a:p>
            <a:pPr marL="0" indent="0">
              <a:buFont typeface="Arial" panose="020B0604020202020204" pitchFamily="34" charset="0"/>
              <a:buNone/>
            </a:pPr>
            <a:endParaRPr lang="es-MX" dirty="0"/>
          </a:p>
        </p:txBody>
      </p:sp>
      <p:pic>
        <p:nvPicPr>
          <p:cNvPr id="3" name="Marcador de contenido 4">
            <a:extLst>
              <a:ext uri="{FF2B5EF4-FFF2-40B4-BE49-F238E27FC236}">
                <a16:creationId xmlns:a16="http://schemas.microsoft.com/office/drawing/2014/main" id="{EEC544E5-4234-F896-BD51-74960F5D468C}"/>
              </a:ext>
            </a:extLst>
          </p:cNvPr>
          <p:cNvPicPr>
            <a:picLocks noChangeAspect="1"/>
          </p:cNvPicPr>
          <p:nvPr/>
        </p:nvPicPr>
        <p:blipFill>
          <a:blip r:embed="rId2"/>
          <a:stretch>
            <a:fillRect/>
          </a:stretch>
        </p:blipFill>
        <p:spPr>
          <a:xfrm>
            <a:off x="3986354" y="2011197"/>
            <a:ext cx="5558231" cy="4351338"/>
          </a:xfrm>
          <a:prstGeom prst="rect">
            <a:avLst/>
          </a:prstGeom>
        </p:spPr>
      </p:pic>
    </p:spTree>
    <p:extLst>
      <p:ext uri="{BB962C8B-B14F-4D97-AF65-F5344CB8AC3E}">
        <p14:creationId xmlns:p14="http://schemas.microsoft.com/office/powerpoint/2010/main" val="25691886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electrónica, circuito, computadora&#10;&#10;Descripción generada automáticamente">
            <a:extLst>
              <a:ext uri="{FF2B5EF4-FFF2-40B4-BE49-F238E27FC236}">
                <a16:creationId xmlns:a16="http://schemas.microsoft.com/office/drawing/2014/main" id="{20A61FF0-BA1B-2B7B-4D9D-207D60B95A2D}"/>
              </a:ext>
            </a:extLst>
          </p:cNvPr>
          <p:cNvPicPr>
            <a:picLocks noChangeAspect="1"/>
          </p:cNvPicPr>
          <p:nvPr/>
        </p:nvPicPr>
        <p:blipFill rotWithShape="1">
          <a:blip r:embed="rId2">
            <a:extLst>
              <a:ext uri="{28A0092B-C50C-407E-A947-70E740481C1C}">
                <a14:useLocalDpi xmlns:a14="http://schemas.microsoft.com/office/drawing/2010/main" val="0"/>
              </a:ext>
            </a:extLst>
          </a:blip>
          <a:srcRect r="12508" b="28254"/>
          <a:stretch/>
        </p:blipFill>
        <p:spPr>
          <a:xfrm>
            <a:off x="3095692" y="1288143"/>
            <a:ext cx="6266024" cy="4920343"/>
          </a:xfrm>
          <a:prstGeom prst="rect">
            <a:avLst/>
          </a:prstGeom>
        </p:spPr>
      </p:pic>
      <p:sp>
        <p:nvSpPr>
          <p:cNvPr id="8" name="Marcador de contenido 6">
            <a:extLst>
              <a:ext uri="{FF2B5EF4-FFF2-40B4-BE49-F238E27FC236}">
                <a16:creationId xmlns:a16="http://schemas.microsoft.com/office/drawing/2014/main" id="{0B6BBF69-83DA-0BB8-5F96-1289C6ED5994}"/>
              </a:ext>
            </a:extLst>
          </p:cNvPr>
          <p:cNvSpPr txBox="1">
            <a:spLocks/>
          </p:cNvSpPr>
          <p:nvPr/>
        </p:nvSpPr>
        <p:spPr>
          <a:xfrm>
            <a:off x="2061027" y="774360"/>
            <a:ext cx="9176657" cy="4351338"/>
          </a:xfrm>
          <a:prstGeom prst="rect">
            <a:avLst/>
          </a:prstGeom>
        </p:spPr>
        <p:txBody>
          <a:bodyPr/>
          <a:lstStyle>
            <a:lvl1pPr marL="171434" indent="-171434" algn="l" defTabSz="685732"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1" indent="-171434" algn="l" defTabSz="685732"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65" indent="-171434" algn="l" defTabSz="685732"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30"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896"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s-MX" sz="2400" dirty="0"/>
              <a:t>USO DE OMEGAS EN TASP PAJARITOS</a:t>
            </a:r>
          </a:p>
          <a:p>
            <a:pPr marL="0" indent="0">
              <a:buFont typeface="Arial" panose="020B0604020202020204" pitchFamily="34" charset="0"/>
              <a:buNone/>
            </a:pPr>
            <a:endParaRPr lang="es-MX" sz="2400" dirty="0"/>
          </a:p>
          <a:p>
            <a:pPr marL="0" indent="0">
              <a:buFont typeface="Arial" panose="020B0604020202020204" pitchFamily="34" charset="0"/>
              <a:buNone/>
            </a:pPr>
            <a:endParaRPr lang="es-MX" dirty="0"/>
          </a:p>
        </p:txBody>
      </p:sp>
    </p:spTree>
    <p:extLst>
      <p:ext uri="{BB962C8B-B14F-4D97-AF65-F5344CB8AC3E}">
        <p14:creationId xmlns:p14="http://schemas.microsoft.com/office/powerpoint/2010/main" val="8628160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Diagrama&#10;&#10;Descripción generada automáticamente">
            <a:extLst>
              <a:ext uri="{FF2B5EF4-FFF2-40B4-BE49-F238E27FC236}">
                <a16:creationId xmlns:a16="http://schemas.microsoft.com/office/drawing/2014/main" id="{18A64B33-4827-12E9-E4E7-4E2153421CE4}"/>
              </a:ext>
            </a:extLst>
          </p:cNvPr>
          <p:cNvPicPr>
            <a:picLocks noChangeAspect="1"/>
          </p:cNvPicPr>
          <p:nvPr/>
        </p:nvPicPr>
        <p:blipFill rotWithShape="1">
          <a:blip r:embed="rId2">
            <a:extLst>
              <a:ext uri="{28A0092B-C50C-407E-A947-70E740481C1C}">
                <a14:useLocalDpi xmlns:a14="http://schemas.microsoft.com/office/drawing/2010/main" val="0"/>
              </a:ext>
            </a:extLst>
          </a:blip>
          <a:srcRect r="21222" b="28677"/>
          <a:stretch/>
        </p:blipFill>
        <p:spPr>
          <a:xfrm>
            <a:off x="2892491" y="609409"/>
            <a:ext cx="6295051" cy="5457563"/>
          </a:xfrm>
          <a:prstGeom prst="rect">
            <a:avLst/>
          </a:prstGeom>
        </p:spPr>
      </p:pic>
      <p:sp>
        <p:nvSpPr>
          <p:cNvPr id="4" name="Elipse 3">
            <a:extLst>
              <a:ext uri="{FF2B5EF4-FFF2-40B4-BE49-F238E27FC236}">
                <a16:creationId xmlns:a16="http://schemas.microsoft.com/office/drawing/2014/main" id="{D3804088-168A-2867-A5CB-AE78E35953DD}"/>
              </a:ext>
            </a:extLst>
          </p:cNvPr>
          <p:cNvSpPr/>
          <p:nvPr/>
        </p:nvSpPr>
        <p:spPr>
          <a:xfrm>
            <a:off x="5924550" y="5156200"/>
            <a:ext cx="660400" cy="56515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Elipse 4">
            <a:extLst>
              <a:ext uri="{FF2B5EF4-FFF2-40B4-BE49-F238E27FC236}">
                <a16:creationId xmlns:a16="http://schemas.microsoft.com/office/drawing/2014/main" id="{EB358E83-A337-03B1-0B21-6D6C9566D16E}"/>
              </a:ext>
            </a:extLst>
          </p:cNvPr>
          <p:cNvSpPr/>
          <p:nvPr/>
        </p:nvSpPr>
        <p:spPr>
          <a:xfrm>
            <a:off x="6895646" y="5156200"/>
            <a:ext cx="660400" cy="56515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Elipse 5">
            <a:extLst>
              <a:ext uri="{FF2B5EF4-FFF2-40B4-BE49-F238E27FC236}">
                <a16:creationId xmlns:a16="http://schemas.microsoft.com/office/drawing/2014/main" id="{CE45A9A8-95C7-3B90-8B32-D0964C9FE1E6}"/>
              </a:ext>
            </a:extLst>
          </p:cNvPr>
          <p:cNvSpPr/>
          <p:nvPr/>
        </p:nvSpPr>
        <p:spPr>
          <a:xfrm>
            <a:off x="4539796" y="3338190"/>
            <a:ext cx="660400" cy="56515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Elipse 6">
            <a:extLst>
              <a:ext uri="{FF2B5EF4-FFF2-40B4-BE49-F238E27FC236}">
                <a16:creationId xmlns:a16="http://schemas.microsoft.com/office/drawing/2014/main" id="{9A9B7863-2123-8FC8-B38A-D336CB72C33E}"/>
              </a:ext>
            </a:extLst>
          </p:cNvPr>
          <p:cNvSpPr/>
          <p:nvPr/>
        </p:nvSpPr>
        <p:spPr>
          <a:xfrm>
            <a:off x="4539796" y="2660650"/>
            <a:ext cx="660400" cy="56515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Elipse 7">
            <a:extLst>
              <a:ext uri="{FF2B5EF4-FFF2-40B4-BE49-F238E27FC236}">
                <a16:creationId xmlns:a16="http://schemas.microsoft.com/office/drawing/2014/main" id="{0F7E8703-8321-3A97-FA09-9A81F703720C}"/>
              </a:ext>
            </a:extLst>
          </p:cNvPr>
          <p:cNvSpPr/>
          <p:nvPr/>
        </p:nvSpPr>
        <p:spPr>
          <a:xfrm>
            <a:off x="5765800" y="3225800"/>
            <a:ext cx="660400" cy="56515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Elipse 8">
            <a:extLst>
              <a:ext uri="{FF2B5EF4-FFF2-40B4-BE49-F238E27FC236}">
                <a16:creationId xmlns:a16="http://schemas.microsoft.com/office/drawing/2014/main" id="{DCADDC3B-9E8A-F12B-D2E3-6D05B973156A}"/>
              </a:ext>
            </a:extLst>
          </p:cNvPr>
          <p:cNvSpPr/>
          <p:nvPr/>
        </p:nvSpPr>
        <p:spPr>
          <a:xfrm>
            <a:off x="7146471" y="2660650"/>
            <a:ext cx="660400" cy="56515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6126507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0714A66-1AF3-4645-B2F5-B08748CF7FF7}"/>
              </a:ext>
            </a:extLst>
          </p:cNvPr>
          <p:cNvSpPr txBox="1"/>
          <p:nvPr/>
        </p:nvSpPr>
        <p:spPr>
          <a:xfrm>
            <a:off x="1680754" y="348714"/>
            <a:ext cx="8235672" cy="6001643"/>
          </a:xfrm>
          <a:prstGeom prst="rect">
            <a:avLst/>
          </a:prstGeom>
          <a:noFill/>
        </p:spPr>
        <p:txBody>
          <a:bodyPr wrap="square">
            <a:spAutoFit/>
          </a:bodyPr>
          <a:lstStyle/>
          <a:p>
            <a:r>
              <a:rPr lang="es-MX" sz="2400" dirty="0"/>
              <a:t>CONCLUSIONES:</a:t>
            </a:r>
          </a:p>
          <a:p>
            <a:pPr algn="just"/>
            <a:r>
              <a:rPr lang="es-MX" sz="2400" dirty="0"/>
              <a:t>EL USO DE LOS ELEMENTOS DE SOPORTERÍA REQUERIDOS PARA ABSORBER LAS DEFORMACIONES DEL SUELO DEBIDO A LAS CARGAS TRANSMITIDAS SOBRE EL, ES DE VITAL IMPORTANCIA, Y  CUALQUIER MÉTODO QUE SE UTILICE O DECIDAN UTILIZAR, ESTABLECERÁ PARÁMETROS DE SEGURIDAD EN LA OPERACIÓN DE LOS TANQUES DURANTE SU VIDA UTIL.</a:t>
            </a:r>
          </a:p>
          <a:p>
            <a:pPr algn="just"/>
            <a:r>
              <a:rPr lang="es-MX" sz="2400" dirty="0"/>
              <a:t>EN ESTE CASO, RECOMENDAMOS EL USO DE LAS OMEGAS POR SU FACILIDAD DE CONSTRUCCIÓN, INSTALACIÓN Y MONITOREO DEL COMPORTAMIENTO DEL SISTEMA DE TUBERÍAS. ADEMAS QUE LAS DEFORMACIONES (ASENTAMIENTOS) PROPORCIONADAS POR LA EMPRESA DE MECANICA DE SUELOS, </a:t>
            </a:r>
            <a:r>
              <a:rPr lang="es-MX" sz="2400" u="sng" dirty="0"/>
              <a:t>SON SUSCEPTIBLES A CAMBIOS </a:t>
            </a:r>
            <a:r>
              <a:rPr lang="es-MX" sz="2400" dirty="0"/>
              <a:t>DEBIDO A LAS INCLUSIONES REALIZADAS EN LA BASE DE LA CIMENTACIÓN DEL TANQUE, MISMAS QUE DEBE CONSIDERADAS PARA EVALUAR Y ACTUALIZAR LOS DATOS PARA SU USO FINAL.</a:t>
            </a:r>
          </a:p>
        </p:txBody>
      </p:sp>
    </p:spTree>
    <p:extLst>
      <p:ext uri="{BB962C8B-B14F-4D97-AF65-F5344CB8AC3E}">
        <p14:creationId xmlns:p14="http://schemas.microsoft.com/office/powerpoint/2010/main" val="1814510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MX_PPT_template (1)" id="{A72605F3-1CC1-5C43-8811-CADD8D1F3CBD}" vid="{FD4FB2DB-9EEC-4D4F-A240-CE4B54D9D393}"/>
    </a:ext>
  </a:extLst>
</a:theme>
</file>

<file path=ppt/theme/theme3.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MX_PPT_template (1)" id="{A72605F3-1CC1-5C43-8811-CADD8D1F3CBD}" vid="{FD4FB2DB-9EEC-4D4F-A240-CE4B54D9D393}"/>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DF1276D77F1C1941977D86B018266610" ma:contentTypeVersion="0" ma:contentTypeDescription="Crear nuevo documento." ma:contentTypeScope="" ma:versionID="ebce2384904d62e1d5904499563b7ad7">
  <xsd:schema xmlns:xsd="http://www.w3.org/2001/XMLSchema" xmlns:xs="http://www.w3.org/2001/XMLSchema" xmlns:p="http://schemas.microsoft.com/office/2006/metadata/properties" targetNamespace="http://schemas.microsoft.com/office/2006/metadata/properties" ma:root="true" ma:fieldsID="a01f953f7f0ce2caa0fd14ec3f37371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FC06C4-EFCD-4A3E-BBDA-28FAA02B5D34}">
  <ds:schemaRefs>
    <ds:schemaRef ds:uri="http://schemas.microsoft.com/sharepoint/v3/contenttype/forms"/>
  </ds:schemaRefs>
</ds:datastoreItem>
</file>

<file path=customXml/itemProps2.xml><?xml version="1.0" encoding="utf-8"?>
<ds:datastoreItem xmlns:ds="http://schemas.openxmlformats.org/officeDocument/2006/customXml" ds:itemID="{E37AC2A8-152A-4CD5-9FEB-C442369CD9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8DFC3830-A52D-4A7D-8152-2A85C7499118}">
  <ds:schemaRefs>
    <ds:schemaRef ds:uri="http://purl.org/dc/terms/"/>
    <ds:schemaRef ds:uri="http://purl.org/dc/elements/1.1/"/>
    <ds:schemaRef ds:uri="http://purl.org/dc/dcmityp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84808</TotalTime>
  <Words>1159</Words>
  <Application>Microsoft Office PowerPoint</Application>
  <PresentationFormat>Panorámica</PresentationFormat>
  <Paragraphs>51</Paragraphs>
  <Slides>21</Slides>
  <Notes>1</Notes>
  <HiddenSlides>0</HiddenSlides>
  <MMClips>0</MMClips>
  <ScaleCrop>false</ScaleCrop>
  <HeadingPairs>
    <vt:vector size="6" baseType="variant">
      <vt:variant>
        <vt:lpstr>Fuentes usadas</vt:lpstr>
      </vt:variant>
      <vt:variant>
        <vt:i4>7</vt:i4>
      </vt:variant>
      <vt:variant>
        <vt:lpstr>Tema</vt:lpstr>
      </vt:variant>
      <vt:variant>
        <vt:i4>4</vt:i4>
      </vt:variant>
      <vt:variant>
        <vt:lpstr>Títulos de diapositiva</vt:lpstr>
      </vt:variant>
      <vt:variant>
        <vt:i4>21</vt:i4>
      </vt:variant>
    </vt:vector>
  </HeadingPairs>
  <TitlesOfParts>
    <vt:vector size="32" baseType="lpstr">
      <vt:lpstr>MS Mincho</vt:lpstr>
      <vt:lpstr>Arial</vt:lpstr>
      <vt:lpstr>Calibri</vt:lpstr>
      <vt:lpstr>Calibri Light</vt:lpstr>
      <vt:lpstr>Montserrat</vt:lpstr>
      <vt:lpstr>Montserrat Medium</vt:lpstr>
      <vt:lpstr>Montserrat SemiBold</vt:lpstr>
      <vt:lpstr>1_Tema de Office</vt:lpstr>
      <vt:lpstr>Tema de Office</vt:lpstr>
      <vt:lpstr>3_Tema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Edgar Guzman Ortiz</dc:creator>
  <cp:lastModifiedBy>INGENIERIA</cp:lastModifiedBy>
  <cp:revision>5204</cp:revision>
  <cp:lastPrinted>2023-11-29T23:05:15Z</cp:lastPrinted>
  <dcterms:created xsi:type="dcterms:W3CDTF">2022-08-01T23:50:06Z</dcterms:created>
  <dcterms:modified xsi:type="dcterms:W3CDTF">2024-08-08T21:43:20Z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0x010100DF1276D77F1C1941977D86B018266610</vt:lpwstr>
  </property>
  <property fmtid="{D5CDD505-2E9C-101B-9397-08002B2CF9AE}" pid="3" name="MSIP_Label_b7a85cbc-91d7-4bc3-bc7f-34262549961f_Enabled">
    <vt:lpwstr>true</vt:lpwstr>
  </property>
  <property fmtid="{D5CDD505-2E9C-101B-9397-08002B2CF9AE}" pid="4" name="MSIP_Label_b7a85cbc-91d7-4bc3-bc7f-34262549961f_SetDate">
    <vt:lpwstr>2023-11-30T16:27:46Z</vt:lpwstr>
  </property>
  <property fmtid="{D5CDD505-2E9C-101B-9397-08002B2CF9AE}" pid="5" name="MSIP_Label_b7a85cbc-91d7-4bc3-bc7f-34262549961f_Method">
    <vt:lpwstr>Standard</vt:lpwstr>
  </property>
  <property fmtid="{D5CDD505-2E9C-101B-9397-08002B2CF9AE}" pid="6" name="MSIP_Label_b7a85cbc-91d7-4bc3-bc7f-34262549961f_Name">
    <vt:lpwstr>Pública</vt:lpwstr>
  </property>
  <property fmtid="{D5CDD505-2E9C-101B-9397-08002B2CF9AE}" pid="7" name="MSIP_Label_b7a85cbc-91d7-4bc3-bc7f-34262549961f_SiteId">
    <vt:lpwstr>0fb730e1-89f1-4035-ae89-d327c0f1d87b</vt:lpwstr>
  </property>
  <property fmtid="{D5CDD505-2E9C-101B-9397-08002B2CF9AE}" pid="8" name="MSIP_Label_b7a85cbc-91d7-4bc3-bc7f-34262549961f_ActionId">
    <vt:lpwstr>2151e94a-fce2-46ee-bf0d-e4f5c6338194</vt:lpwstr>
  </property>
  <property fmtid="{D5CDD505-2E9C-101B-9397-08002B2CF9AE}" pid="9" name="MSIP_Label_b7a85cbc-91d7-4bc3-bc7f-34262549961f_ContentBits">
    <vt:lpwstr>0</vt:lpwstr>
  </property>
</Properties>
</file>